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79"/>
  </p:notesMasterIdLst>
  <p:handoutMasterIdLst>
    <p:handoutMasterId r:id="rId80"/>
  </p:handoutMasterIdLst>
  <p:sldIdLst>
    <p:sldId id="263" r:id="rId5"/>
    <p:sldId id="280" r:id="rId6"/>
    <p:sldId id="281" r:id="rId7"/>
    <p:sldId id="256" r:id="rId8"/>
    <p:sldId id="260" r:id="rId9"/>
    <p:sldId id="266" r:id="rId10"/>
    <p:sldId id="258" r:id="rId11"/>
    <p:sldId id="270" r:id="rId12"/>
    <p:sldId id="475" r:id="rId13"/>
    <p:sldId id="408" r:id="rId14"/>
    <p:sldId id="289" r:id="rId15"/>
    <p:sldId id="268" r:id="rId16"/>
    <p:sldId id="447" r:id="rId17"/>
    <p:sldId id="472" r:id="rId18"/>
    <p:sldId id="426" r:id="rId19"/>
    <p:sldId id="427" r:id="rId20"/>
    <p:sldId id="473" r:id="rId21"/>
    <p:sldId id="423" r:id="rId22"/>
    <p:sldId id="470" r:id="rId23"/>
    <p:sldId id="448" r:id="rId24"/>
    <p:sldId id="417" r:id="rId25"/>
    <p:sldId id="476" r:id="rId26"/>
    <p:sldId id="415" r:id="rId27"/>
    <p:sldId id="466" r:id="rId28"/>
    <p:sldId id="424" r:id="rId29"/>
    <p:sldId id="416" r:id="rId30"/>
    <p:sldId id="454" r:id="rId31"/>
    <p:sldId id="419" r:id="rId32"/>
    <p:sldId id="455" r:id="rId33"/>
    <p:sldId id="418" r:id="rId34"/>
    <p:sldId id="420" r:id="rId35"/>
    <p:sldId id="456" r:id="rId36"/>
    <p:sldId id="467" r:id="rId37"/>
    <p:sldId id="421" r:id="rId38"/>
    <p:sldId id="422" r:id="rId39"/>
    <p:sldId id="425" r:id="rId40"/>
    <p:sldId id="457" r:id="rId41"/>
    <p:sldId id="450" r:id="rId42"/>
    <p:sldId id="428" r:id="rId43"/>
    <p:sldId id="458" r:id="rId44"/>
    <p:sldId id="429" r:id="rId45"/>
    <p:sldId id="462" r:id="rId46"/>
    <p:sldId id="430" r:id="rId47"/>
    <p:sldId id="431" r:id="rId48"/>
    <p:sldId id="463" r:id="rId49"/>
    <p:sldId id="432" r:id="rId50"/>
    <p:sldId id="434" r:id="rId51"/>
    <p:sldId id="468" r:id="rId52"/>
    <p:sldId id="469" r:id="rId53"/>
    <p:sldId id="433" r:id="rId54"/>
    <p:sldId id="464" r:id="rId55"/>
    <p:sldId id="436" r:id="rId56"/>
    <p:sldId id="440" r:id="rId57"/>
    <p:sldId id="439" r:id="rId58"/>
    <p:sldId id="459" r:id="rId59"/>
    <p:sldId id="441" r:id="rId60"/>
    <p:sldId id="435" r:id="rId61"/>
    <p:sldId id="461" r:id="rId62"/>
    <p:sldId id="465" r:id="rId63"/>
    <p:sldId id="474" r:id="rId64"/>
    <p:sldId id="442" r:id="rId65"/>
    <p:sldId id="438" r:id="rId66"/>
    <p:sldId id="451" r:id="rId67"/>
    <p:sldId id="443" r:id="rId68"/>
    <p:sldId id="452" r:id="rId69"/>
    <p:sldId id="444" r:id="rId70"/>
    <p:sldId id="288" r:id="rId71"/>
    <p:sldId id="299" r:id="rId72"/>
    <p:sldId id="312" r:id="rId73"/>
    <p:sldId id="471" r:id="rId74"/>
    <p:sldId id="314" r:id="rId75"/>
    <p:sldId id="286" r:id="rId76"/>
    <p:sldId id="264" r:id="rId77"/>
    <p:sldId id="313" r:id="rId78"/>
  </p:sldIdLst>
  <p:sldSz cx="12192000" cy="6858000"/>
  <p:notesSz cx="6858000" cy="9144000"/>
  <p:embeddedFontLst>
    <p:embeddedFont>
      <p:font typeface="Arial Black" panose="020B0A04020102020204" pitchFamily="34" charset="0"/>
      <p:bold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Franklin Gothic Demi" panose="020B0604020202020204" charset="0"/>
      <p:regular r:id="rId90"/>
      <p:bold r:id="rId91"/>
      <p:italic r:id="rId92"/>
      <p:boldItalic r:id="rId93"/>
    </p:embeddedFont>
    <p:embeddedFont>
      <p:font typeface="Open Sans Light" panose="020B0604020202020204" charset="0"/>
      <p:regular r:id="rId94"/>
      <p: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542"/>
    <a:srgbClr val="343433"/>
    <a:srgbClr val="7A7A7A"/>
    <a:srgbClr val="D84D49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20A8AC-AFEB-4C2E-BD7E-495B17BDD683}" v="708" dt="2021-12-15T06:26:23.325"/>
    <p1510:client id="{6BE3E4FB-685A-4544-9819-BE27C58BCDCA}" v="34" dt="2021-12-15T06:24:27.261"/>
    <p1510:client id="{AA7A5A6E-90EC-45BA-875B-25FDC5883F02}" v="96" dt="2021-12-15T04:31:56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3.fntdata"/><Relationship Id="rId98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Alchin www.ssw.com.au" userId="2e301b18-1ae3-48b9-b4b9-4206c22ebca0" providerId="ADAL" clId="{6BE3E4FB-685A-4544-9819-BE27C58BCDCA}"/>
    <pc:docChg chg="undo custSel modSld">
      <pc:chgData name="Jayden Alchin www.ssw.com.au" userId="2e301b18-1ae3-48b9-b4b9-4206c22ebca0" providerId="ADAL" clId="{6BE3E4FB-685A-4544-9819-BE27C58BCDCA}" dt="2021-12-15T06:24:27.261" v="33" actId="14100"/>
      <pc:docMkLst>
        <pc:docMk/>
      </pc:docMkLst>
      <pc:sldChg chg="modSp mod">
        <pc:chgData name="Jayden Alchin www.ssw.com.au" userId="2e301b18-1ae3-48b9-b4b9-4206c22ebca0" providerId="ADAL" clId="{6BE3E4FB-685A-4544-9819-BE27C58BCDCA}" dt="2021-12-15T06:22:06.346" v="18" actId="14100"/>
        <pc:sldMkLst>
          <pc:docMk/>
          <pc:sldMk cId="2838023817" sldId="421"/>
        </pc:sldMkLst>
        <pc:spChg chg="mod">
          <ac:chgData name="Jayden Alchin www.ssw.com.au" userId="2e301b18-1ae3-48b9-b4b9-4206c22ebca0" providerId="ADAL" clId="{6BE3E4FB-685A-4544-9819-BE27C58BCDCA}" dt="2021-12-15T06:21:52.741" v="15" actId="14100"/>
          <ac:spMkLst>
            <pc:docMk/>
            <pc:sldMk cId="2838023817" sldId="421"/>
            <ac:spMk id="2" creationId="{036D9A2E-76CE-4319-8171-C5014DAFB819}"/>
          </ac:spMkLst>
        </pc:spChg>
        <pc:spChg chg="mod">
          <ac:chgData name="Jayden Alchin www.ssw.com.au" userId="2e301b18-1ae3-48b9-b4b9-4206c22ebca0" providerId="ADAL" clId="{6BE3E4FB-685A-4544-9819-BE27C58BCDCA}" dt="2021-12-15T06:21:55.046" v="16" actId="1076"/>
          <ac:spMkLst>
            <pc:docMk/>
            <pc:sldMk cId="2838023817" sldId="421"/>
            <ac:spMk id="3" creationId="{DA8356A3-1390-4221-9073-97292D072756}"/>
          </ac:spMkLst>
        </pc:spChg>
        <pc:spChg chg="mod">
          <ac:chgData name="Jayden Alchin www.ssw.com.au" userId="2e301b18-1ae3-48b9-b4b9-4206c22ebca0" providerId="ADAL" clId="{6BE3E4FB-685A-4544-9819-BE27C58BCDCA}" dt="2021-12-15T06:22:06.346" v="18" actId="14100"/>
          <ac:spMkLst>
            <pc:docMk/>
            <pc:sldMk cId="2838023817" sldId="421"/>
            <ac:spMk id="4" creationId="{C5A5C673-60BC-4298-AA9E-3BFD8BB38434}"/>
          </ac:spMkLst>
        </pc:spChg>
        <pc:picChg chg="mod">
          <ac:chgData name="Jayden Alchin www.ssw.com.au" userId="2e301b18-1ae3-48b9-b4b9-4206c22ebca0" providerId="ADAL" clId="{6BE3E4FB-685A-4544-9819-BE27C58BCDCA}" dt="2021-12-15T06:22:00.391" v="17" actId="1076"/>
          <ac:picMkLst>
            <pc:docMk/>
            <pc:sldMk cId="2838023817" sldId="421"/>
            <ac:picMk id="6" creationId="{7B6DC1B2-7B87-41BC-8306-F554A07FBB42}"/>
          </ac:picMkLst>
        </pc:picChg>
      </pc:sldChg>
      <pc:sldChg chg="modSp mod">
        <pc:chgData name="Jayden Alchin www.ssw.com.au" userId="2e301b18-1ae3-48b9-b4b9-4206c22ebca0" providerId="ADAL" clId="{6BE3E4FB-685A-4544-9819-BE27C58BCDCA}" dt="2021-12-15T06:22:27.743" v="20" actId="1076"/>
        <pc:sldMkLst>
          <pc:docMk/>
          <pc:sldMk cId="4139203015" sldId="428"/>
        </pc:sldMkLst>
        <pc:spChg chg="mod">
          <ac:chgData name="Jayden Alchin www.ssw.com.au" userId="2e301b18-1ae3-48b9-b4b9-4206c22ebca0" providerId="ADAL" clId="{6BE3E4FB-685A-4544-9819-BE27C58BCDCA}" dt="2021-12-15T06:22:23.401" v="19" actId="14100"/>
          <ac:spMkLst>
            <pc:docMk/>
            <pc:sldMk cId="4139203015" sldId="428"/>
            <ac:spMk id="4" creationId="{39E22D87-3666-4044-93CE-5BCC286816A5}"/>
          </ac:spMkLst>
        </pc:spChg>
        <pc:picChg chg="mod">
          <ac:chgData name="Jayden Alchin www.ssw.com.au" userId="2e301b18-1ae3-48b9-b4b9-4206c22ebca0" providerId="ADAL" clId="{6BE3E4FB-685A-4544-9819-BE27C58BCDCA}" dt="2021-12-15T06:22:27.743" v="20" actId="1076"/>
          <ac:picMkLst>
            <pc:docMk/>
            <pc:sldMk cId="4139203015" sldId="428"/>
            <ac:picMk id="6" creationId="{C66299F3-1007-4220-99FF-DCDD6B7C7F51}"/>
          </ac:picMkLst>
        </pc:picChg>
      </pc:sldChg>
      <pc:sldChg chg="modSp mod">
        <pc:chgData name="Jayden Alchin www.ssw.com.au" userId="2e301b18-1ae3-48b9-b4b9-4206c22ebca0" providerId="ADAL" clId="{6BE3E4FB-685A-4544-9819-BE27C58BCDCA}" dt="2021-12-15T06:18:45.216" v="1" actId="14100"/>
        <pc:sldMkLst>
          <pc:docMk/>
          <pc:sldMk cId="533625336" sldId="448"/>
        </pc:sldMkLst>
        <pc:spChg chg="mod">
          <ac:chgData name="Jayden Alchin www.ssw.com.au" userId="2e301b18-1ae3-48b9-b4b9-4206c22ebca0" providerId="ADAL" clId="{6BE3E4FB-685A-4544-9819-BE27C58BCDCA}" dt="2021-12-15T06:18:45.216" v="1" actId="14100"/>
          <ac:spMkLst>
            <pc:docMk/>
            <pc:sldMk cId="533625336" sldId="448"/>
            <ac:spMk id="4" creationId="{9339000F-7E6B-4B40-BEC0-C7E16E6CDCD8}"/>
          </ac:spMkLst>
        </pc:spChg>
      </pc:sldChg>
      <pc:sldChg chg="modSp mod">
        <pc:chgData name="Jayden Alchin www.ssw.com.au" userId="2e301b18-1ae3-48b9-b4b9-4206c22ebca0" providerId="ADAL" clId="{6BE3E4FB-685A-4544-9819-BE27C58BCDCA}" dt="2021-12-15T06:24:27.261" v="33" actId="14100"/>
        <pc:sldMkLst>
          <pc:docMk/>
          <pc:sldMk cId="4214742978" sldId="451"/>
        </pc:sldMkLst>
        <pc:spChg chg="mod">
          <ac:chgData name="Jayden Alchin www.ssw.com.au" userId="2e301b18-1ae3-48b9-b4b9-4206c22ebca0" providerId="ADAL" clId="{6BE3E4FB-685A-4544-9819-BE27C58BCDCA}" dt="2021-12-15T06:24:27.261" v="33" actId="14100"/>
          <ac:spMkLst>
            <pc:docMk/>
            <pc:sldMk cId="4214742978" sldId="451"/>
            <ac:spMk id="6" creationId="{7435B1ED-F23E-4188-97EC-E950CE205DEF}"/>
          </ac:spMkLst>
        </pc:spChg>
      </pc:sldChg>
      <pc:sldChg chg="modSp mod">
        <pc:chgData name="Jayden Alchin www.ssw.com.au" userId="2e301b18-1ae3-48b9-b4b9-4206c22ebca0" providerId="ADAL" clId="{6BE3E4FB-685A-4544-9819-BE27C58BCDCA}" dt="2021-12-15T06:20:00.471" v="13" actId="14100"/>
        <pc:sldMkLst>
          <pc:docMk/>
          <pc:sldMk cId="1041511413" sldId="454"/>
        </pc:sldMkLst>
        <pc:spChg chg="mod">
          <ac:chgData name="Jayden Alchin www.ssw.com.au" userId="2e301b18-1ae3-48b9-b4b9-4206c22ebca0" providerId="ADAL" clId="{6BE3E4FB-685A-4544-9819-BE27C58BCDCA}" dt="2021-12-15T06:19:52.079" v="11" actId="27636"/>
          <ac:spMkLst>
            <pc:docMk/>
            <pc:sldMk cId="1041511413" sldId="454"/>
            <ac:spMk id="2" creationId="{8C408472-21AF-4355-BFAB-D55F32C903C6}"/>
          </ac:spMkLst>
        </pc:spChg>
        <pc:picChg chg="mod">
          <ac:chgData name="Jayden Alchin www.ssw.com.au" userId="2e301b18-1ae3-48b9-b4b9-4206c22ebca0" providerId="ADAL" clId="{6BE3E4FB-685A-4544-9819-BE27C58BCDCA}" dt="2021-12-15T06:20:00.471" v="13" actId="14100"/>
          <ac:picMkLst>
            <pc:docMk/>
            <pc:sldMk cId="1041511413" sldId="454"/>
            <ac:picMk id="13" creationId="{F3605156-86D7-43C5-B2A7-BA3469F7E732}"/>
          </ac:picMkLst>
        </pc:picChg>
      </pc:sldChg>
      <pc:sldChg chg="modSp mod">
        <pc:chgData name="Jayden Alchin www.ssw.com.au" userId="2e301b18-1ae3-48b9-b4b9-4206c22ebca0" providerId="ADAL" clId="{6BE3E4FB-685A-4544-9819-BE27C58BCDCA}" dt="2021-12-15T06:24:03.106" v="30" actId="14100"/>
        <pc:sldMkLst>
          <pc:docMk/>
          <pc:sldMk cId="3988722908" sldId="461"/>
        </pc:sldMkLst>
        <pc:spChg chg="mod">
          <ac:chgData name="Jayden Alchin www.ssw.com.au" userId="2e301b18-1ae3-48b9-b4b9-4206c22ebca0" providerId="ADAL" clId="{6BE3E4FB-685A-4544-9819-BE27C58BCDCA}" dt="2021-12-15T06:24:03.106" v="30" actId="14100"/>
          <ac:spMkLst>
            <pc:docMk/>
            <pc:sldMk cId="3988722908" sldId="461"/>
            <ac:spMk id="5" creationId="{A87F0913-D282-49AB-97BC-3467ABD40FA0}"/>
          </ac:spMkLst>
        </pc:spChg>
      </pc:sldChg>
      <pc:sldChg chg="modSp mod">
        <pc:chgData name="Jayden Alchin www.ssw.com.au" userId="2e301b18-1ae3-48b9-b4b9-4206c22ebca0" providerId="ADAL" clId="{6BE3E4FB-685A-4544-9819-BE27C58BCDCA}" dt="2021-12-15T06:23:31.896" v="29" actId="1076"/>
        <pc:sldMkLst>
          <pc:docMk/>
          <pc:sldMk cId="855864985" sldId="468"/>
        </pc:sldMkLst>
        <pc:spChg chg="mod">
          <ac:chgData name="Jayden Alchin www.ssw.com.au" userId="2e301b18-1ae3-48b9-b4b9-4206c22ebca0" providerId="ADAL" clId="{6BE3E4FB-685A-4544-9819-BE27C58BCDCA}" dt="2021-12-15T06:23:11.498" v="23" actId="1076"/>
          <ac:spMkLst>
            <pc:docMk/>
            <pc:sldMk cId="855864985" sldId="468"/>
            <ac:spMk id="8" creationId="{A11E2E6D-CA60-49E6-87C6-A39789F1A5BF}"/>
          </ac:spMkLst>
        </pc:spChg>
        <pc:spChg chg="mod">
          <ac:chgData name="Jayden Alchin www.ssw.com.au" userId="2e301b18-1ae3-48b9-b4b9-4206c22ebca0" providerId="ADAL" clId="{6BE3E4FB-685A-4544-9819-BE27C58BCDCA}" dt="2021-12-15T06:23:31.896" v="29" actId="1076"/>
          <ac:spMkLst>
            <pc:docMk/>
            <pc:sldMk cId="855864985" sldId="468"/>
            <ac:spMk id="12" creationId="{9409C9F3-0F7B-4975-838A-FDEA33450ED9}"/>
          </ac:spMkLst>
        </pc:spChg>
        <pc:spChg chg="mod">
          <ac:chgData name="Jayden Alchin www.ssw.com.au" userId="2e301b18-1ae3-48b9-b4b9-4206c22ebca0" providerId="ADAL" clId="{6BE3E4FB-685A-4544-9819-BE27C58BCDCA}" dt="2021-12-15T06:23:26.946" v="28" actId="1076"/>
          <ac:spMkLst>
            <pc:docMk/>
            <pc:sldMk cId="855864985" sldId="468"/>
            <ac:spMk id="14" creationId="{2D689ECF-96B0-4ADD-8083-30C7BDB1D7D7}"/>
          </ac:spMkLst>
        </pc:spChg>
      </pc:sldChg>
      <pc:sldChg chg="delSp modSp mod">
        <pc:chgData name="Jayden Alchin www.ssw.com.au" userId="2e301b18-1ae3-48b9-b4b9-4206c22ebca0" providerId="ADAL" clId="{6BE3E4FB-685A-4544-9819-BE27C58BCDCA}" dt="2021-12-15T06:24:12.274" v="32" actId="1076"/>
        <pc:sldMkLst>
          <pc:docMk/>
          <pc:sldMk cId="3947783143" sldId="474"/>
        </pc:sldMkLst>
        <pc:spChg chg="mod">
          <ac:chgData name="Jayden Alchin www.ssw.com.au" userId="2e301b18-1ae3-48b9-b4b9-4206c22ebca0" providerId="ADAL" clId="{6BE3E4FB-685A-4544-9819-BE27C58BCDCA}" dt="2021-12-15T06:24:12.274" v="32" actId="1076"/>
          <ac:spMkLst>
            <pc:docMk/>
            <pc:sldMk cId="3947783143" sldId="474"/>
            <ac:spMk id="2" creationId="{2AD74DB6-D4EB-4CE2-8BA8-B3ECFD8DD0AC}"/>
          </ac:spMkLst>
        </pc:spChg>
        <pc:spChg chg="del">
          <ac:chgData name="Jayden Alchin www.ssw.com.au" userId="2e301b18-1ae3-48b9-b4b9-4206c22ebca0" providerId="ADAL" clId="{6BE3E4FB-685A-4544-9819-BE27C58BCDCA}" dt="2021-12-15T06:24:10.117" v="31" actId="478"/>
          <ac:spMkLst>
            <pc:docMk/>
            <pc:sldMk cId="3947783143" sldId="474"/>
            <ac:spMk id="8" creationId="{4AA9C884-1132-42D2-B4F6-447B39232F18}"/>
          </ac:spMkLst>
        </pc:spChg>
      </pc:sldChg>
      <pc:sldChg chg="delSp modSp mod">
        <pc:chgData name="Jayden Alchin www.ssw.com.au" userId="2e301b18-1ae3-48b9-b4b9-4206c22ebca0" providerId="ADAL" clId="{6BE3E4FB-685A-4544-9819-BE27C58BCDCA}" dt="2021-12-15T06:19:04.842" v="3" actId="1076"/>
        <pc:sldMkLst>
          <pc:docMk/>
          <pc:sldMk cId="2480191347" sldId="476"/>
        </pc:sldMkLst>
        <pc:spChg chg="mod">
          <ac:chgData name="Jayden Alchin www.ssw.com.au" userId="2e301b18-1ae3-48b9-b4b9-4206c22ebca0" providerId="ADAL" clId="{6BE3E4FB-685A-4544-9819-BE27C58BCDCA}" dt="2021-12-15T06:19:04.842" v="3" actId="1076"/>
          <ac:spMkLst>
            <pc:docMk/>
            <pc:sldMk cId="2480191347" sldId="476"/>
            <ac:spMk id="2" creationId="{2AD74DB6-D4EB-4CE2-8BA8-B3ECFD8DD0AC}"/>
          </ac:spMkLst>
        </pc:spChg>
        <pc:spChg chg="del">
          <ac:chgData name="Jayden Alchin www.ssw.com.au" userId="2e301b18-1ae3-48b9-b4b9-4206c22ebca0" providerId="ADAL" clId="{6BE3E4FB-685A-4544-9819-BE27C58BCDCA}" dt="2021-12-15T06:18:57.256" v="2" actId="478"/>
          <ac:spMkLst>
            <pc:docMk/>
            <pc:sldMk cId="2480191347" sldId="476"/>
            <ac:spMk id="8" creationId="{4AA9C884-1132-42D2-B4F6-447B39232F18}"/>
          </ac:spMkLst>
        </pc:spChg>
      </pc:sldChg>
    </pc:docChg>
  </pc:docChgLst>
  <pc:docChgLst>
    <pc:chgData name="Jernej Kavka" userId="39e6ea44-00e0-4051-baee-a884c5c2a521" providerId="ADAL" clId="{4520A8AC-AFEB-4C2E-BD7E-495B17BDD683}"/>
    <pc:docChg chg="undo custSel addSld delSld modSld sldOrd">
      <pc:chgData name="Jernej Kavka" userId="39e6ea44-00e0-4051-baee-a884c5c2a521" providerId="ADAL" clId="{4520A8AC-AFEB-4C2E-BD7E-495B17BDD683}" dt="2021-12-15T06:26:23.325" v="1089" actId="20577"/>
      <pc:docMkLst>
        <pc:docMk/>
      </pc:docMkLst>
      <pc:sldChg chg="modSp mod">
        <pc:chgData name="Jernej Kavka" userId="39e6ea44-00e0-4051-baee-a884c5c2a521" providerId="ADAL" clId="{4520A8AC-AFEB-4C2E-BD7E-495B17BDD683}" dt="2021-12-15T01:27:58.624" v="799" actId="20577"/>
        <pc:sldMkLst>
          <pc:docMk/>
          <pc:sldMk cId="225138644" sldId="268"/>
        </pc:sldMkLst>
        <pc:spChg chg="mod">
          <ac:chgData name="Jernej Kavka" userId="39e6ea44-00e0-4051-baee-a884c5c2a521" providerId="ADAL" clId="{4520A8AC-AFEB-4C2E-BD7E-495B17BDD683}" dt="2021-12-15T01:24:42.475" v="762" actId="6549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Jernej Kavka" userId="39e6ea44-00e0-4051-baee-a884c5c2a521" providerId="ADAL" clId="{4520A8AC-AFEB-4C2E-BD7E-495B17BDD683}" dt="2021-12-15T01:27:58.624" v="799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4520A8AC-AFEB-4C2E-BD7E-495B17BDD683}" dt="2021-12-15T01:25:00.672" v="77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 modShow">
        <pc:chgData name="Jernej Kavka" userId="39e6ea44-00e0-4051-baee-a884c5c2a521" providerId="ADAL" clId="{4520A8AC-AFEB-4C2E-BD7E-495B17BDD683}" dt="2021-12-15T05:07:58.315" v="1055" actId="729"/>
        <pc:sldMkLst>
          <pc:docMk/>
          <pc:sldMk cId="2475082387" sldId="270"/>
        </pc:sldMkLst>
      </pc:sldChg>
      <pc:sldChg chg="modSp mod">
        <pc:chgData name="Jernej Kavka" userId="39e6ea44-00e0-4051-baee-a884c5c2a521" providerId="ADAL" clId="{4520A8AC-AFEB-4C2E-BD7E-495B17BDD683}" dt="2021-12-15T02:01:04.655" v="1029" actId="20577"/>
        <pc:sldMkLst>
          <pc:docMk/>
          <pc:sldMk cId="753536601" sldId="288"/>
        </pc:sldMkLst>
        <pc:spChg chg="mod">
          <ac:chgData name="Jernej Kavka" userId="39e6ea44-00e0-4051-baee-a884c5c2a521" providerId="ADAL" clId="{4520A8AC-AFEB-4C2E-BD7E-495B17BDD683}" dt="2021-12-15T02:01:04.655" v="1029" actId="20577"/>
          <ac:spMkLst>
            <pc:docMk/>
            <pc:sldMk cId="753536601" sldId="288"/>
            <ac:spMk id="2" creationId="{00000000-0000-0000-0000-000000000000}"/>
          </ac:spMkLst>
        </pc:spChg>
        <pc:spChg chg="mod">
          <ac:chgData name="Jernej Kavka" userId="39e6ea44-00e0-4051-baee-a884c5c2a521" providerId="ADAL" clId="{4520A8AC-AFEB-4C2E-BD7E-495B17BDD683}" dt="2021-12-15T01:56:20.454" v="993" actId="27636"/>
          <ac:spMkLst>
            <pc:docMk/>
            <pc:sldMk cId="753536601" sldId="288"/>
            <ac:spMk id="6" creationId="{00000000-0000-0000-0000-000000000000}"/>
          </ac:spMkLst>
        </pc:spChg>
      </pc:sldChg>
      <pc:sldChg chg="modSp mod">
        <pc:chgData name="Jernej Kavka" userId="39e6ea44-00e0-4051-baee-a884c5c2a521" providerId="ADAL" clId="{4520A8AC-AFEB-4C2E-BD7E-495B17BDD683}" dt="2021-12-15T01:30:20.908" v="833" actId="20577"/>
        <pc:sldMkLst>
          <pc:docMk/>
          <pc:sldMk cId="4291987874" sldId="415"/>
        </pc:sldMkLst>
        <pc:spChg chg="mod">
          <ac:chgData name="Jernej Kavka" userId="39e6ea44-00e0-4051-baee-a884c5c2a521" providerId="ADAL" clId="{4520A8AC-AFEB-4C2E-BD7E-495B17BDD683}" dt="2021-12-15T01:30:20.908" v="833" actId="20577"/>
          <ac:spMkLst>
            <pc:docMk/>
            <pc:sldMk cId="4291987874" sldId="415"/>
            <ac:spMk id="10" creationId="{E692BCE8-31B4-4447-A21E-CB59F2D0457A}"/>
          </ac:spMkLst>
        </pc:spChg>
      </pc:sldChg>
      <pc:sldChg chg="delSp mod">
        <pc:chgData name="Jernej Kavka" userId="39e6ea44-00e0-4051-baee-a884c5c2a521" providerId="ADAL" clId="{4520A8AC-AFEB-4C2E-BD7E-495B17BDD683}" dt="2021-12-15T01:45:31.815" v="877" actId="478"/>
        <pc:sldMkLst>
          <pc:docMk/>
          <pc:sldMk cId="2452308936" sldId="416"/>
        </pc:sldMkLst>
        <pc:spChg chg="del">
          <ac:chgData name="Jernej Kavka" userId="39e6ea44-00e0-4051-baee-a884c5c2a521" providerId="ADAL" clId="{4520A8AC-AFEB-4C2E-BD7E-495B17BDD683}" dt="2021-12-15T01:45:31.815" v="877" actId="478"/>
          <ac:spMkLst>
            <pc:docMk/>
            <pc:sldMk cId="2452308936" sldId="416"/>
            <ac:spMk id="3" creationId="{C0C66D51-177E-4DAC-81AA-208B311B43F9}"/>
          </ac:spMkLst>
        </pc:spChg>
      </pc:sldChg>
      <pc:sldChg chg="modSp mod">
        <pc:chgData name="Jernej Kavka" userId="39e6ea44-00e0-4051-baee-a884c5c2a521" providerId="ADAL" clId="{4520A8AC-AFEB-4C2E-BD7E-495B17BDD683}" dt="2021-12-15T01:43:15.496" v="876" actId="5793"/>
        <pc:sldMkLst>
          <pc:docMk/>
          <pc:sldMk cId="3893580931" sldId="417"/>
        </pc:sldMkLst>
        <pc:spChg chg="mod">
          <ac:chgData name="Jernej Kavka" userId="39e6ea44-00e0-4051-baee-a884c5c2a521" providerId="ADAL" clId="{4520A8AC-AFEB-4C2E-BD7E-495B17BDD683}" dt="2021-12-15T01:43:15.496" v="876" actId="5793"/>
          <ac:spMkLst>
            <pc:docMk/>
            <pc:sldMk cId="3893580931" sldId="417"/>
            <ac:spMk id="3" creationId="{09A41E96-7A90-48AF-848D-7594FFB446F5}"/>
          </ac:spMkLst>
        </pc:spChg>
      </pc:sldChg>
      <pc:sldChg chg="modSp mod">
        <pc:chgData name="Jernej Kavka" userId="39e6ea44-00e0-4051-baee-a884c5c2a521" providerId="ADAL" clId="{4520A8AC-AFEB-4C2E-BD7E-495B17BDD683}" dt="2021-12-15T01:37:52.283" v="861" actId="403"/>
        <pc:sldMkLst>
          <pc:docMk/>
          <pc:sldMk cId="1408206820" sldId="426"/>
        </pc:sldMkLst>
        <pc:spChg chg="mod">
          <ac:chgData name="Jernej Kavka" userId="39e6ea44-00e0-4051-baee-a884c5c2a521" providerId="ADAL" clId="{4520A8AC-AFEB-4C2E-BD7E-495B17BDD683}" dt="2021-12-15T01:37:52.283" v="861" actId="403"/>
          <ac:spMkLst>
            <pc:docMk/>
            <pc:sldMk cId="1408206820" sldId="426"/>
            <ac:spMk id="2" creationId="{9145040E-479B-45D8-93C4-B8F3B430A405}"/>
          </ac:spMkLst>
        </pc:spChg>
      </pc:sldChg>
      <pc:sldChg chg="modSp mod modAnim modShow">
        <pc:chgData name="Jernej Kavka" userId="39e6ea44-00e0-4051-baee-a884c5c2a521" providerId="ADAL" clId="{4520A8AC-AFEB-4C2E-BD7E-495B17BDD683}" dt="2021-12-14T02:52:44.481" v="669" actId="729"/>
        <pc:sldMkLst>
          <pc:docMk/>
          <pc:sldMk cId="1418128836" sldId="427"/>
        </pc:sldMkLst>
        <pc:spChg chg="mod">
          <ac:chgData name="Jernej Kavka" userId="39e6ea44-00e0-4051-baee-a884c5c2a521" providerId="ADAL" clId="{4520A8AC-AFEB-4C2E-BD7E-495B17BDD683}" dt="2021-12-14T02:52:18.243" v="668" actId="5793"/>
          <ac:spMkLst>
            <pc:docMk/>
            <pc:sldMk cId="1418128836" sldId="427"/>
            <ac:spMk id="3" creationId="{BD6AC895-7839-4528-B826-8737AD3536DF}"/>
          </ac:spMkLst>
        </pc:spChg>
      </pc:sldChg>
      <pc:sldChg chg="modSp modAnim">
        <pc:chgData name="Jernej Kavka" userId="39e6ea44-00e0-4051-baee-a884c5c2a521" providerId="ADAL" clId="{4520A8AC-AFEB-4C2E-BD7E-495B17BDD683}" dt="2021-12-14T03:08:08.780" v="675" actId="20577"/>
        <pc:sldMkLst>
          <pc:docMk/>
          <pc:sldMk cId="437970412" sldId="429"/>
        </pc:sldMkLst>
        <pc:spChg chg="mod">
          <ac:chgData name="Jernej Kavka" userId="39e6ea44-00e0-4051-baee-a884c5c2a521" providerId="ADAL" clId="{4520A8AC-AFEB-4C2E-BD7E-495B17BDD683}" dt="2021-12-14T03:08:08.780" v="675" actId="20577"/>
          <ac:spMkLst>
            <pc:docMk/>
            <pc:sldMk cId="437970412" sldId="429"/>
            <ac:spMk id="20" creationId="{018EB8D8-865E-4740-A987-C3E8F52B918F}"/>
          </ac:spMkLst>
        </pc:spChg>
      </pc:sldChg>
      <pc:sldChg chg="modSp mod">
        <pc:chgData name="Jernej Kavka" userId="39e6ea44-00e0-4051-baee-a884c5c2a521" providerId="ADAL" clId="{4520A8AC-AFEB-4C2E-BD7E-495B17BDD683}" dt="2021-12-14T03:10:01.189" v="722" actId="20577"/>
        <pc:sldMkLst>
          <pc:docMk/>
          <pc:sldMk cId="1004624003" sldId="430"/>
        </pc:sldMkLst>
        <pc:spChg chg="mod">
          <ac:chgData name="Jernej Kavka" userId="39e6ea44-00e0-4051-baee-a884c5c2a521" providerId="ADAL" clId="{4520A8AC-AFEB-4C2E-BD7E-495B17BDD683}" dt="2021-12-14T03:10:01.189" v="722" actId="20577"/>
          <ac:spMkLst>
            <pc:docMk/>
            <pc:sldMk cId="1004624003" sldId="430"/>
            <ac:spMk id="3" creationId="{F368FA77-3A47-403B-9040-2FAADB7A5B2E}"/>
          </ac:spMkLst>
        </pc:spChg>
      </pc:sldChg>
      <pc:sldChg chg="modSp mod">
        <pc:chgData name="Jernej Kavka" userId="39e6ea44-00e0-4051-baee-a884c5c2a521" providerId="ADAL" clId="{4520A8AC-AFEB-4C2E-BD7E-495B17BDD683}" dt="2021-12-15T01:52:26.778" v="932" actId="108"/>
        <pc:sldMkLst>
          <pc:docMk/>
          <pc:sldMk cId="2833817667" sldId="434"/>
        </pc:sldMkLst>
        <pc:spChg chg="mod">
          <ac:chgData name="Jernej Kavka" userId="39e6ea44-00e0-4051-baee-a884c5c2a521" providerId="ADAL" clId="{4520A8AC-AFEB-4C2E-BD7E-495B17BDD683}" dt="2021-12-15T01:52:26.778" v="932" actId="108"/>
          <ac:spMkLst>
            <pc:docMk/>
            <pc:sldMk cId="2833817667" sldId="434"/>
            <ac:spMk id="6" creationId="{2BF6D3D6-E88E-489C-A48D-45E6CEE5FC45}"/>
          </ac:spMkLst>
        </pc:spChg>
      </pc:sldChg>
      <pc:sldChg chg="delSp mod">
        <pc:chgData name="Jernej Kavka" userId="39e6ea44-00e0-4051-baee-a884c5c2a521" providerId="ADAL" clId="{4520A8AC-AFEB-4C2E-BD7E-495B17BDD683}" dt="2021-12-15T01:55:01.611" v="964" actId="478"/>
        <pc:sldMkLst>
          <pc:docMk/>
          <pc:sldMk cId="3867056488" sldId="442"/>
        </pc:sldMkLst>
        <pc:spChg chg="del">
          <ac:chgData name="Jernej Kavka" userId="39e6ea44-00e0-4051-baee-a884c5c2a521" providerId="ADAL" clId="{4520A8AC-AFEB-4C2E-BD7E-495B17BDD683}" dt="2021-12-15T01:55:01.611" v="964" actId="478"/>
          <ac:spMkLst>
            <pc:docMk/>
            <pc:sldMk cId="3867056488" sldId="442"/>
            <ac:spMk id="2" creationId="{4A86F67E-865D-45BA-9A0B-7CFDD725B123}"/>
          </ac:spMkLst>
        </pc:spChg>
      </pc:sldChg>
      <pc:sldChg chg="delSp modSp mod">
        <pc:chgData name="Jernej Kavka" userId="39e6ea44-00e0-4051-baee-a884c5c2a521" providerId="ADAL" clId="{4520A8AC-AFEB-4C2E-BD7E-495B17BDD683}" dt="2021-12-15T02:00:45.638" v="1028" actId="27636"/>
        <pc:sldMkLst>
          <pc:docMk/>
          <pc:sldMk cId="560577571" sldId="443"/>
        </pc:sldMkLst>
        <pc:spChg chg="mod">
          <ac:chgData name="Jernej Kavka" userId="39e6ea44-00e0-4051-baee-a884c5c2a521" providerId="ADAL" clId="{4520A8AC-AFEB-4C2E-BD7E-495B17BDD683}" dt="2021-12-15T02:00:45.638" v="1028" actId="27636"/>
          <ac:spMkLst>
            <pc:docMk/>
            <pc:sldMk cId="560577571" sldId="443"/>
            <ac:spMk id="2" creationId="{D32382A2-D2C7-4464-A9BF-9F7D3A76AD0E}"/>
          </ac:spMkLst>
        </pc:spChg>
        <pc:spChg chg="del mod">
          <ac:chgData name="Jernej Kavka" userId="39e6ea44-00e0-4051-baee-a884c5c2a521" providerId="ADAL" clId="{4520A8AC-AFEB-4C2E-BD7E-495B17BDD683}" dt="2021-12-15T02:00:38.660" v="1025" actId="478"/>
          <ac:spMkLst>
            <pc:docMk/>
            <pc:sldMk cId="560577571" sldId="443"/>
            <ac:spMk id="4" creationId="{B46BA447-EA6B-4981-A7D2-DAE990385169}"/>
          </ac:spMkLst>
        </pc:spChg>
      </pc:sldChg>
      <pc:sldChg chg="del">
        <pc:chgData name="Jernej Kavka" userId="39e6ea44-00e0-4051-baee-a884c5c2a521" providerId="ADAL" clId="{4520A8AC-AFEB-4C2E-BD7E-495B17BDD683}" dt="2021-12-15T05:12:41.962" v="1087" actId="47"/>
        <pc:sldMkLst>
          <pc:docMk/>
          <pc:sldMk cId="1521681332" sldId="446"/>
        </pc:sldMkLst>
      </pc:sldChg>
      <pc:sldChg chg="modSp mod modAnim">
        <pc:chgData name="Jernej Kavka" userId="39e6ea44-00e0-4051-baee-a884c5c2a521" providerId="ADAL" clId="{4520A8AC-AFEB-4C2E-BD7E-495B17BDD683}" dt="2021-12-14T02:41:20.584" v="406" actId="20577"/>
        <pc:sldMkLst>
          <pc:docMk/>
          <pc:sldMk cId="4251105415" sldId="447"/>
        </pc:sldMkLst>
        <pc:spChg chg="mod">
          <ac:chgData name="Jernej Kavka" userId="39e6ea44-00e0-4051-baee-a884c5c2a521" providerId="ADAL" clId="{4520A8AC-AFEB-4C2E-BD7E-495B17BDD683}" dt="2021-12-14T02:41:20.584" v="406" actId="20577"/>
          <ac:spMkLst>
            <pc:docMk/>
            <pc:sldMk cId="4251105415" sldId="447"/>
            <ac:spMk id="10" creationId="{6D6C30F2-2545-4D6A-91C4-3C2F57B96A30}"/>
          </ac:spMkLst>
        </pc:spChg>
        <pc:spChg chg="mod">
          <ac:chgData name="Jernej Kavka" userId="39e6ea44-00e0-4051-baee-a884c5c2a521" providerId="ADAL" clId="{4520A8AC-AFEB-4C2E-BD7E-495B17BDD683}" dt="2021-12-14T01:15:46.435" v="74" actId="5793"/>
          <ac:spMkLst>
            <pc:docMk/>
            <pc:sldMk cId="4251105415" sldId="447"/>
            <ac:spMk id="11" creationId="{90D93E4C-0972-4C54-A4EF-5A702F9FB7EF}"/>
          </ac:spMkLst>
        </pc:spChg>
      </pc:sldChg>
      <pc:sldChg chg="del">
        <pc:chgData name="Jernej Kavka" userId="39e6ea44-00e0-4051-baee-a884c5c2a521" providerId="ADAL" clId="{4520A8AC-AFEB-4C2E-BD7E-495B17BDD683}" dt="2021-12-15T05:12:13.077" v="1081" actId="47"/>
        <pc:sldMkLst>
          <pc:docMk/>
          <pc:sldMk cId="914775479" sldId="449"/>
        </pc:sldMkLst>
      </pc:sldChg>
      <pc:sldChg chg="modSp mod">
        <pc:chgData name="Jernej Kavka" userId="39e6ea44-00e0-4051-baee-a884c5c2a521" providerId="ADAL" clId="{4520A8AC-AFEB-4C2E-BD7E-495B17BDD683}" dt="2021-12-15T01:48:38.010" v="921" actId="14100"/>
        <pc:sldMkLst>
          <pc:docMk/>
          <pc:sldMk cId="1041511413" sldId="454"/>
        </pc:sldMkLst>
        <pc:spChg chg="mod">
          <ac:chgData name="Jernej Kavka" userId="39e6ea44-00e0-4051-baee-a884c5c2a521" providerId="ADAL" clId="{4520A8AC-AFEB-4C2E-BD7E-495B17BDD683}" dt="2021-12-15T01:48:29.593" v="919" actId="1076"/>
          <ac:spMkLst>
            <pc:docMk/>
            <pc:sldMk cId="1041511413" sldId="454"/>
            <ac:spMk id="2" creationId="{8C408472-21AF-4355-BFAB-D55F32C903C6}"/>
          </ac:spMkLst>
        </pc:spChg>
        <pc:picChg chg="mod">
          <ac:chgData name="Jernej Kavka" userId="39e6ea44-00e0-4051-baee-a884c5c2a521" providerId="ADAL" clId="{4520A8AC-AFEB-4C2E-BD7E-495B17BDD683}" dt="2021-12-15T01:48:38.010" v="921" actId="14100"/>
          <ac:picMkLst>
            <pc:docMk/>
            <pc:sldMk cId="1041511413" sldId="454"/>
            <ac:picMk id="13" creationId="{F3605156-86D7-43C5-B2A7-BA3469F7E732}"/>
          </ac:picMkLst>
        </pc:picChg>
      </pc:sldChg>
      <pc:sldChg chg="modSp mod">
        <pc:chgData name="Jernej Kavka" userId="39e6ea44-00e0-4051-baee-a884c5c2a521" providerId="ADAL" clId="{4520A8AC-AFEB-4C2E-BD7E-495B17BDD683}" dt="2021-12-15T06:26:23.325" v="1089" actId="20577"/>
        <pc:sldMkLst>
          <pc:docMk/>
          <pc:sldMk cId="1219520941" sldId="455"/>
        </pc:sldMkLst>
        <pc:spChg chg="mod">
          <ac:chgData name="Jernej Kavka" userId="39e6ea44-00e0-4051-baee-a884c5c2a521" providerId="ADAL" clId="{4520A8AC-AFEB-4C2E-BD7E-495B17BDD683}" dt="2021-12-15T06:26:23.325" v="1089" actId="20577"/>
          <ac:spMkLst>
            <pc:docMk/>
            <pc:sldMk cId="1219520941" sldId="455"/>
            <ac:spMk id="2" creationId="{036D9A2E-76CE-4319-8171-C5014DAFB819}"/>
          </ac:spMkLst>
        </pc:spChg>
      </pc:sldChg>
      <pc:sldChg chg="modSp mod">
        <pc:chgData name="Jernej Kavka" userId="39e6ea44-00e0-4051-baee-a884c5c2a521" providerId="ADAL" clId="{4520A8AC-AFEB-4C2E-BD7E-495B17BDD683}" dt="2021-12-15T01:49:32.721" v="927" actId="14100"/>
        <pc:sldMkLst>
          <pc:docMk/>
          <pc:sldMk cId="3742813411" sldId="456"/>
        </pc:sldMkLst>
        <pc:spChg chg="mod">
          <ac:chgData name="Jernej Kavka" userId="39e6ea44-00e0-4051-baee-a884c5c2a521" providerId="ADAL" clId="{4520A8AC-AFEB-4C2E-BD7E-495B17BDD683}" dt="2021-12-15T01:49:32.721" v="927" actId="14100"/>
          <ac:spMkLst>
            <pc:docMk/>
            <pc:sldMk cId="3742813411" sldId="456"/>
            <ac:spMk id="2" creationId="{3028245D-3288-4285-8D9F-1B378C3705F0}"/>
          </ac:spMkLst>
        </pc:spChg>
      </pc:sldChg>
      <pc:sldChg chg="addSp delSp modSp mod delAnim modAnim">
        <pc:chgData name="Jernej Kavka" userId="39e6ea44-00e0-4051-baee-a884c5c2a521" providerId="ADAL" clId="{4520A8AC-AFEB-4C2E-BD7E-495B17BDD683}" dt="2021-12-15T01:50:32.908" v="928" actId="14100"/>
        <pc:sldMkLst>
          <pc:docMk/>
          <pc:sldMk cId="186632616" sldId="458"/>
        </pc:sldMkLst>
        <pc:spChg chg="mod">
          <ac:chgData name="Jernej Kavka" userId="39e6ea44-00e0-4051-baee-a884c5c2a521" providerId="ADAL" clId="{4520A8AC-AFEB-4C2E-BD7E-495B17BDD683}" dt="2021-12-15T01:50:32.908" v="928" actId="14100"/>
          <ac:spMkLst>
            <pc:docMk/>
            <pc:sldMk cId="186632616" sldId="458"/>
            <ac:spMk id="2" creationId="{572E980E-047F-4527-8022-1C8704B72F1C}"/>
          </ac:spMkLst>
        </pc:spChg>
        <pc:spChg chg="del">
          <ac:chgData name="Jernej Kavka" userId="39e6ea44-00e0-4051-baee-a884c5c2a521" providerId="ADAL" clId="{4520A8AC-AFEB-4C2E-BD7E-495B17BDD683}" dt="2021-12-14T01:35:33.414" v="156" actId="478"/>
          <ac:spMkLst>
            <pc:docMk/>
            <pc:sldMk cId="186632616" sldId="458"/>
            <ac:spMk id="3" creationId="{F055B53F-9F4B-43C9-B79D-50235FD6EFD6}"/>
          </ac:spMkLst>
        </pc:spChg>
        <pc:spChg chg="del">
          <ac:chgData name="Jernej Kavka" userId="39e6ea44-00e0-4051-baee-a884c5c2a521" providerId="ADAL" clId="{4520A8AC-AFEB-4C2E-BD7E-495B17BDD683}" dt="2021-12-14T01:35:27.881" v="155" actId="478"/>
          <ac:spMkLst>
            <pc:docMk/>
            <pc:sldMk cId="186632616" sldId="458"/>
            <ac:spMk id="4" creationId="{84046B7E-12CD-41E0-9A0E-FDF60B27BFF2}"/>
          </ac:spMkLst>
        </pc:spChg>
        <pc:spChg chg="add mod">
          <ac:chgData name="Jernej Kavka" userId="39e6ea44-00e0-4051-baee-a884c5c2a521" providerId="ADAL" clId="{4520A8AC-AFEB-4C2E-BD7E-495B17BDD683}" dt="2021-12-14T01:39:28.532" v="319" actId="20577"/>
          <ac:spMkLst>
            <pc:docMk/>
            <pc:sldMk cId="186632616" sldId="458"/>
            <ac:spMk id="8" creationId="{929DBA4E-3DD0-41A1-AD3D-826AAB86F9D8}"/>
          </ac:spMkLst>
        </pc:spChg>
        <pc:spChg chg="add del mod">
          <ac:chgData name="Jernej Kavka" userId="39e6ea44-00e0-4051-baee-a884c5c2a521" providerId="ADAL" clId="{4520A8AC-AFEB-4C2E-BD7E-495B17BDD683}" dt="2021-12-14T01:38:12.454" v="252" actId="478"/>
          <ac:spMkLst>
            <pc:docMk/>
            <pc:sldMk cId="186632616" sldId="458"/>
            <ac:spMk id="12" creationId="{4661EE85-0AAA-4327-8801-67C0042E129F}"/>
          </ac:spMkLst>
        </pc:spChg>
        <pc:spChg chg="add mod">
          <ac:chgData name="Jernej Kavka" userId="39e6ea44-00e0-4051-baee-a884c5c2a521" providerId="ADAL" clId="{4520A8AC-AFEB-4C2E-BD7E-495B17BDD683}" dt="2021-12-14T01:46:30.353" v="400" actId="1076"/>
          <ac:spMkLst>
            <pc:docMk/>
            <pc:sldMk cId="186632616" sldId="458"/>
            <ac:spMk id="20" creationId="{23A957F5-C9E1-4BC7-8114-25BFC701E678}"/>
          </ac:spMkLst>
        </pc:spChg>
        <pc:spChg chg="add mod">
          <ac:chgData name="Jernej Kavka" userId="39e6ea44-00e0-4051-baee-a884c5c2a521" providerId="ADAL" clId="{4520A8AC-AFEB-4C2E-BD7E-495B17BDD683}" dt="2021-12-14T01:40:44.621" v="350" actId="122"/>
          <ac:spMkLst>
            <pc:docMk/>
            <pc:sldMk cId="186632616" sldId="458"/>
            <ac:spMk id="21" creationId="{F5DC0746-66DD-4CB2-81AC-2D72AAB89C26}"/>
          </ac:spMkLst>
        </pc:spChg>
        <pc:picChg chg="del">
          <ac:chgData name="Jernej Kavka" userId="39e6ea44-00e0-4051-baee-a884c5c2a521" providerId="ADAL" clId="{4520A8AC-AFEB-4C2E-BD7E-495B17BDD683}" dt="2021-12-14T01:34:54.111" v="128" actId="478"/>
          <ac:picMkLst>
            <pc:docMk/>
            <pc:sldMk cId="186632616" sldId="458"/>
            <ac:picMk id="5" creationId="{5981C7A4-3DBC-405B-8828-FEADA6659983}"/>
          </ac:picMkLst>
        </pc:picChg>
        <pc:picChg chg="add mod modCrop">
          <ac:chgData name="Jernej Kavka" userId="39e6ea44-00e0-4051-baee-a884c5c2a521" providerId="ADAL" clId="{4520A8AC-AFEB-4C2E-BD7E-495B17BDD683}" dt="2021-12-14T01:42:20.434" v="386" actId="732"/>
          <ac:picMkLst>
            <pc:docMk/>
            <pc:sldMk cId="186632616" sldId="458"/>
            <ac:picMk id="7" creationId="{4E6137FC-52D1-4A23-912C-C1B4BD9BCE94}"/>
          </ac:picMkLst>
        </pc:picChg>
        <pc:picChg chg="add del mod">
          <ac:chgData name="Jernej Kavka" userId="39e6ea44-00e0-4051-baee-a884c5c2a521" providerId="ADAL" clId="{4520A8AC-AFEB-4C2E-BD7E-495B17BDD683}" dt="2021-12-14T01:40:53.161" v="352" actId="478"/>
          <ac:picMkLst>
            <pc:docMk/>
            <pc:sldMk cId="186632616" sldId="458"/>
            <ac:picMk id="14" creationId="{A3DA2FC7-3D6A-4429-AADD-8B02915A57C4}"/>
          </ac:picMkLst>
        </pc:picChg>
        <pc:picChg chg="add mod">
          <ac:chgData name="Jernej Kavka" userId="39e6ea44-00e0-4051-baee-a884c5c2a521" providerId="ADAL" clId="{4520A8AC-AFEB-4C2E-BD7E-495B17BDD683}" dt="2021-12-14T01:41:02.575" v="354" actId="1076"/>
          <ac:picMkLst>
            <pc:docMk/>
            <pc:sldMk cId="186632616" sldId="458"/>
            <ac:picMk id="22" creationId="{B6FA4622-8C5B-4A7F-8CD9-B88CB1D6CB3D}"/>
          </ac:picMkLst>
        </pc:picChg>
        <pc:picChg chg="add mod modCrop">
          <ac:chgData name="Jernej Kavka" userId="39e6ea44-00e0-4051-baee-a884c5c2a521" providerId="ADAL" clId="{4520A8AC-AFEB-4C2E-BD7E-495B17BDD683}" dt="2021-12-14T01:44:53.560" v="399" actId="732"/>
          <ac:picMkLst>
            <pc:docMk/>
            <pc:sldMk cId="186632616" sldId="458"/>
            <ac:picMk id="24" creationId="{A8A1E1BB-478D-42F3-A7BC-DF175D96D038}"/>
          </ac:picMkLst>
        </pc:picChg>
        <pc:picChg chg="add mod modCrop">
          <ac:chgData name="Jernej Kavka" userId="39e6ea44-00e0-4051-baee-a884c5c2a521" providerId="ADAL" clId="{4520A8AC-AFEB-4C2E-BD7E-495B17BDD683}" dt="2021-12-14T01:41:59.849" v="383" actId="732"/>
          <ac:picMkLst>
            <pc:docMk/>
            <pc:sldMk cId="186632616" sldId="458"/>
            <ac:picMk id="25" creationId="{4007403B-828F-410D-9DA6-60B45E9C568E}"/>
          </ac:picMkLst>
        </pc:picChg>
        <pc:cxnChg chg="add mod">
          <ac:chgData name="Jernej Kavka" userId="39e6ea44-00e0-4051-baee-a884c5c2a521" providerId="ADAL" clId="{4520A8AC-AFEB-4C2E-BD7E-495B17BDD683}" dt="2021-12-14T01:39:10.409" v="315" actId="14100"/>
          <ac:cxnSpMkLst>
            <pc:docMk/>
            <pc:sldMk cId="186632616" sldId="458"/>
            <ac:cxnSpMk id="10" creationId="{F70758F9-6898-4E66-A8CB-307483C3010F}"/>
          </ac:cxnSpMkLst>
        </pc:cxnChg>
        <pc:cxnChg chg="add mod ord">
          <ac:chgData name="Jernej Kavka" userId="39e6ea44-00e0-4051-baee-a884c5c2a521" providerId="ADAL" clId="{4520A8AC-AFEB-4C2E-BD7E-495B17BDD683}" dt="2021-12-14T01:41:23.608" v="378" actId="14100"/>
          <ac:cxnSpMkLst>
            <pc:docMk/>
            <pc:sldMk cId="186632616" sldId="458"/>
            <ac:cxnSpMk id="17" creationId="{8D161969-D584-48D4-9409-88ADBE05E07F}"/>
          </ac:cxnSpMkLst>
        </pc:cxnChg>
      </pc:sldChg>
      <pc:sldChg chg="delSp modSp mod ord">
        <pc:chgData name="Jernej Kavka" userId="39e6ea44-00e0-4051-baee-a884c5c2a521" providerId="ADAL" clId="{4520A8AC-AFEB-4C2E-BD7E-495B17BDD683}" dt="2021-12-15T02:01:27.234" v="1030" actId="14100"/>
        <pc:sldMkLst>
          <pc:docMk/>
          <pc:sldMk cId="1892037145" sldId="459"/>
        </pc:sldMkLst>
        <pc:spChg chg="del">
          <ac:chgData name="Jernej Kavka" userId="39e6ea44-00e0-4051-baee-a884c5c2a521" providerId="ADAL" clId="{4520A8AC-AFEB-4C2E-BD7E-495B17BDD683}" dt="2021-12-14T01:47:15.202" v="401" actId="478"/>
          <ac:spMkLst>
            <pc:docMk/>
            <pc:sldMk cId="1892037145" sldId="459"/>
            <ac:spMk id="2" creationId="{A1BEE91B-DF7C-421D-8EAE-D213A1DC77DB}"/>
          </ac:spMkLst>
        </pc:spChg>
        <pc:spChg chg="mod">
          <ac:chgData name="Jernej Kavka" userId="39e6ea44-00e0-4051-baee-a884c5c2a521" providerId="ADAL" clId="{4520A8AC-AFEB-4C2E-BD7E-495B17BDD683}" dt="2021-12-15T02:01:27.234" v="1030" actId="14100"/>
          <ac:spMkLst>
            <pc:docMk/>
            <pc:sldMk cId="1892037145" sldId="459"/>
            <ac:spMk id="5" creationId="{A87F0913-D282-49AB-97BC-3467ABD40FA0}"/>
          </ac:spMkLst>
        </pc:spChg>
      </pc:sldChg>
      <pc:sldChg chg="delSp mod">
        <pc:chgData name="Jernej Kavka" userId="39e6ea44-00e0-4051-baee-a884c5c2a521" providerId="ADAL" clId="{4520A8AC-AFEB-4C2E-BD7E-495B17BDD683}" dt="2021-12-14T01:47:19.457" v="402" actId="478"/>
        <pc:sldMkLst>
          <pc:docMk/>
          <pc:sldMk cId="3988722908" sldId="461"/>
        </pc:sldMkLst>
        <pc:spChg chg="del">
          <ac:chgData name="Jernej Kavka" userId="39e6ea44-00e0-4051-baee-a884c5c2a521" providerId="ADAL" clId="{4520A8AC-AFEB-4C2E-BD7E-495B17BDD683}" dt="2021-12-14T01:47:19.457" v="402" actId="478"/>
          <ac:spMkLst>
            <pc:docMk/>
            <pc:sldMk cId="3988722908" sldId="461"/>
            <ac:spMk id="2" creationId="{EE930DE0-AEAC-439B-8C29-4A01F011F38C}"/>
          </ac:spMkLst>
        </pc:spChg>
      </pc:sldChg>
      <pc:sldChg chg="modSp mod">
        <pc:chgData name="Jernej Kavka" userId="39e6ea44-00e0-4051-baee-a884c5c2a521" providerId="ADAL" clId="{4520A8AC-AFEB-4C2E-BD7E-495B17BDD683}" dt="2021-12-15T05:12:25.530" v="1083" actId="27636"/>
        <pc:sldMkLst>
          <pc:docMk/>
          <pc:sldMk cId="3987894544" sldId="462"/>
        </pc:sldMkLst>
        <pc:spChg chg="mod">
          <ac:chgData name="Jernej Kavka" userId="39e6ea44-00e0-4051-baee-a884c5c2a521" providerId="ADAL" clId="{4520A8AC-AFEB-4C2E-BD7E-495B17BDD683}" dt="2021-12-15T05:12:25.530" v="1083" actId="27636"/>
          <ac:spMkLst>
            <pc:docMk/>
            <pc:sldMk cId="3987894544" sldId="462"/>
            <ac:spMk id="2" creationId="{6FC01FC1-9CB8-441A-A81C-7073ED742639}"/>
          </ac:spMkLst>
        </pc:spChg>
      </pc:sldChg>
      <pc:sldChg chg="modSp mod">
        <pc:chgData name="Jernej Kavka" userId="39e6ea44-00e0-4051-baee-a884c5c2a521" providerId="ADAL" clId="{4520A8AC-AFEB-4C2E-BD7E-495B17BDD683}" dt="2021-12-15T01:51:32.675" v="930" actId="20577"/>
        <pc:sldMkLst>
          <pc:docMk/>
          <pc:sldMk cId="1392629481" sldId="463"/>
        </pc:sldMkLst>
        <pc:spChg chg="mod">
          <ac:chgData name="Jernej Kavka" userId="39e6ea44-00e0-4051-baee-a884c5c2a521" providerId="ADAL" clId="{4520A8AC-AFEB-4C2E-BD7E-495B17BDD683}" dt="2021-12-15T01:51:32.675" v="930" actId="20577"/>
          <ac:spMkLst>
            <pc:docMk/>
            <pc:sldMk cId="1392629481" sldId="463"/>
            <ac:spMk id="2" creationId="{6FC01FC1-9CB8-441A-A81C-7073ED742639}"/>
          </ac:spMkLst>
        </pc:spChg>
      </pc:sldChg>
      <pc:sldChg chg="modSp mod">
        <pc:chgData name="Jernej Kavka" userId="39e6ea44-00e0-4051-baee-a884c5c2a521" providerId="ADAL" clId="{4520A8AC-AFEB-4C2E-BD7E-495B17BDD683}" dt="2021-12-14T03:02:21.233" v="670" actId="20577"/>
        <pc:sldMkLst>
          <pc:docMk/>
          <pc:sldMk cId="610567104" sldId="467"/>
        </pc:sldMkLst>
        <pc:spChg chg="mod">
          <ac:chgData name="Jernej Kavka" userId="39e6ea44-00e0-4051-baee-a884c5c2a521" providerId="ADAL" clId="{4520A8AC-AFEB-4C2E-BD7E-495B17BDD683}" dt="2021-12-14T03:02:21.233" v="670" actId="20577"/>
          <ac:spMkLst>
            <pc:docMk/>
            <pc:sldMk cId="610567104" sldId="467"/>
            <ac:spMk id="5" creationId="{C39C7DB5-7B7E-40F0-8A3D-21AB75A8EEED}"/>
          </ac:spMkLst>
        </pc:spChg>
      </pc:sldChg>
      <pc:sldChg chg="modSp mod">
        <pc:chgData name="Jernej Kavka" userId="39e6ea44-00e0-4051-baee-a884c5c2a521" providerId="ADAL" clId="{4520A8AC-AFEB-4C2E-BD7E-495B17BDD683}" dt="2021-12-15T05:12:35.284" v="1086" actId="27636"/>
        <pc:sldMkLst>
          <pc:docMk/>
          <pc:sldMk cId="855864985" sldId="468"/>
        </pc:sldMkLst>
        <pc:spChg chg="mod">
          <ac:chgData name="Jernej Kavka" userId="39e6ea44-00e0-4051-baee-a884c5c2a521" providerId="ADAL" clId="{4520A8AC-AFEB-4C2E-BD7E-495B17BDD683}" dt="2021-12-15T05:12:35.284" v="1086" actId="27636"/>
          <ac:spMkLst>
            <pc:docMk/>
            <pc:sldMk cId="855864985" sldId="468"/>
            <ac:spMk id="2" creationId="{179E97FC-E5E8-4E14-8E86-CCCC3022B559}"/>
          </ac:spMkLst>
        </pc:spChg>
      </pc:sldChg>
      <pc:sldChg chg="delSp mod">
        <pc:chgData name="Jernej Kavka" userId="39e6ea44-00e0-4051-baee-a884c5c2a521" providerId="ADAL" clId="{4520A8AC-AFEB-4C2E-BD7E-495B17BDD683}" dt="2021-12-15T01:53:42.631" v="963" actId="478"/>
        <pc:sldMkLst>
          <pc:docMk/>
          <pc:sldMk cId="2638941459" sldId="469"/>
        </pc:sldMkLst>
        <pc:spChg chg="del">
          <ac:chgData name="Jernej Kavka" userId="39e6ea44-00e0-4051-baee-a884c5c2a521" providerId="ADAL" clId="{4520A8AC-AFEB-4C2E-BD7E-495B17BDD683}" dt="2021-12-15T01:53:42.631" v="963" actId="478"/>
          <ac:spMkLst>
            <pc:docMk/>
            <pc:sldMk cId="2638941459" sldId="469"/>
            <ac:spMk id="4" creationId="{19F2EA11-33EC-4A00-88A6-582360982ADA}"/>
          </ac:spMkLst>
        </pc:spChg>
      </pc:sldChg>
      <pc:sldChg chg="modSp new mod modAnim">
        <pc:chgData name="Jernej Kavka" userId="39e6ea44-00e0-4051-baee-a884c5c2a521" providerId="ADAL" clId="{4520A8AC-AFEB-4C2E-BD7E-495B17BDD683}" dt="2021-12-15T01:28:42.662" v="802" actId="20577"/>
        <pc:sldMkLst>
          <pc:docMk/>
          <pc:sldMk cId="2308249229" sldId="472"/>
        </pc:sldMkLst>
        <pc:spChg chg="mod">
          <ac:chgData name="Jernej Kavka" userId="39e6ea44-00e0-4051-baee-a884c5c2a521" providerId="ADAL" clId="{4520A8AC-AFEB-4C2E-BD7E-495B17BDD683}" dt="2021-12-15T01:28:42.662" v="802" actId="20577"/>
          <ac:spMkLst>
            <pc:docMk/>
            <pc:sldMk cId="2308249229" sldId="472"/>
            <ac:spMk id="2" creationId="{8BCEC071-89FF-4B7E-8692-0FF887F19577}"/>
          </ac:spMkLst>
        </pc:spChg>
        <pc:spChg chg="mod">
          <ac:chgData name="Jernej Kavka" userId="39e6ea44-00e0-4051-baee-a884c5c2a521" providerId="ADAL" clId="{4520A8AC-AFEB-4C2E-BD7E-495B17BDD683}" dt="2021-12-14T02:43:21.583" v="421" actId="27636"/>
          <ac:spMkLst>
            <pc:docMk/>
            <pc:sldMk cId="2308249229" sldId="472"/>
            <ac:spMk id="3" creationId="{09592C9B-7F0C-4AE8-8346-B28A61FB70A8}"/>
          </ac:spMkLst>
        </pc:spChg>
      </pc:sldChg>
      <pc:sldChg chg="modSp add mod addAnim delAnim modAnim">
        <pc:chgData name="Jernej Kavka" userId="39e6ea44-00e0-4051-baee-a884c5c2a521" providerId="ADAL" clId="{4520A8AC-AFEB-4C2E-BD7E-495B17BDD683}" dt="2021-12-15T01:40:35.644" v="871" actId="21"/>
        <pc:sldMkLst>
          <pc:docMk/>
          <pc:sldMk cId="57074301" sldId="473"/>
        </pc:sldMkLst>
        <pc:spChg chg="mod">
          <ac:chgData name="Jernej Kavka" userId="39e6ea44-00e0-4051-baee-a884c5c2a521" providerId="ADAL" clId="{4520A8AC-AFEB-4C2E-BD7E-495B17BDD683}" dt="2021-12-15T01:40:35.644" v="871" actId="21"/>
          <ac:spMkLst>
            <pc:docMk/>
            <pc:sldMk cId="57074301" sldId="473"/>
            <ac:spMk id="3" creationId="{BD6AC895-7839-4528-B826-8737AD3536DF}"/>
          </ac:spMkLst>
        </pc:spChg>
      </pc:sldChg>
      <pc:sldChg chg="addSp delSp modSp new mod modClrScheme chgLayout">
        <pc:chgData name="Jernej Kavka" userId="39e6ea44-00e0-4051-baee-a884c5c2a521" providerId="ADAL" clId="{4520A8AC-AFEB-4C2E-BD7E-495B17BDD683}" dt="2021-12-15T04:50:27.210" v="1046" actId="14826"/>
        <pc:sldMkLst>
          <pc:docMk/>
          <pc:sldMk cId="3947783143" sldId="474"/>
        </pc:sldMkLst>
        <pc:spChg chg="mod ord">
          <ac:chgData name="Jernej Kavka" userId="39e6ea44-00e0-4051-baee-a884c5c2a521" providerId="ADAL" clId="{4520A8AC-AFEB-4C2E-BD7E-495B17BDD683}" dt="2021-12-15T01:34:58.997" v="857" actId="700"/>
          <ac:spMkLst>
            <pc:docMk/>
            <pc:sldMk cId="3947783143" sldId="474"/>
            <ac:spMk id="2" creationId="{2AD74DB6-D4EB-4CE2-8BA8-B3ECFD8DD0AC}"/>
          </ac:spMkLst>
        </pc:spChg>
        <pc:spChg chg="del mod ord">
          <ac:chgData name="Jernej Kavka" userId="39e6ea44-00e0-4051-baee-a884c5c2a521" providerId="ADAL" clId="{4520A8AC-AFEB-4C2E-BD7E-495B17BDD683}" dt="2021-12-15T01:34:58.997" v="857" actId="700"/>
          <ac:spMkLst>
            <pc:docMk/>
            <pc:sldMk cId="3947783143" sldId="474"/>
            <ac:spMk id="3" creationId="{BDFDEE50-D0ED-41AA-9EC6-4E5AC375971D}"/>
          </ac:spMkLst>
        </pc:spChg>
        <pc:spChg chg="mod ord">
          <ac:chgData name="Jernej Kavka" userId="39e6ea44-00e0-4051-baee-a884c5c2a521" providerId="ADAL" clId="{4520A8AC-AFEB-4C2E-BD7E-495B17BDD683}" dt="2021-12-15T01:34:58.997" v="857" actId="700"/>
          <ac:spMkLst>
            <pc:docMk/>
            <pc:sldMk cId="3947783143" sldId="474"/>
            <ac:spMk id="4" creationId="{6DF0785E-4F5D-41D2-9603-50E7C6B60684}"/>
          </ac:spMkLst>
        </pc:spChg>
        <pc:spChg chg="add del">
          <ac:chgData name="Jernej Kavka" userId="39e6ea44-00e0-4051-baee-a884c5c2a521" providerId="ADAL" clId="{4520A8AC-AFEB-4C2E-BD7E-495B17BDD683}" dt="2021-12-15T01:34:45.898" v="855" actId="22"/>
          <ac:spMkLst>
            <pc:docMk/>
            <pc:sldMk cId="3947783143" sldId="474"/>
            <ac:spMk id="6" creationId="{4F204193-3CFE-4BA3-918A-5FEC65B2A3D9}"/>
          </ac:spMkLst>
        </pc:spChg>
        <pc:spChg chg="add del mod ord">
          <ac:chgData name="Jernej Kavka" userId="39e6ea44-00e0-4051-baee-a884c5c2a521" providerId="ADAL" clId="{4520A8AC-AFEB-4C2E-BD7E-495B17BDD683}" dt="2021-12-15T01:35:11.797" v="859" actId="478"/>
          <ac:spMkLst>
            <pc:docMk/>
            <pc:sldMk cId="3947783143" sldId="474"/>
            <ac:spMk id="7" creationId="{AC055C2E-999E-4D07-8290-FA238DB2CAA2}"/>
          </ac:spMkLst>
        </pc:spChg>
        <pc:spChg chg="add mod ord">
          <ac:chgData name="Jernej Kavka" userId="39e6ea44-00e0-4051-baee-a884c5c2a521" providerId="ADAL" clId="{4520A8AC-AFEB-4C2E-BD7E-495B17BDD683}" dt="2021-12-15T01:34:58.997" v="857" actId="700"/>
          <ac:spMkLst>
            <pc:docMk/>
            <pc:sldMk cId="3947783143" sldId="474"/>
            <ac:spMk id="8" creationId="{4AA9C884-1132-42D2-B4F6-447B39232F18}"/>
          </ac:spMkLst>
        </pc:spChg>
        <pc:picChg chg="mod">
          <ac:chgData name="Jernej Kavka" userId="39e6ea44-00e0-4051-baee-a884c5c2a521" providerId="ADAL" clId="{4520A8AC-AFEB-4C2E-BD7E-495B17BDD683}" dt="2021-12-15T04:50:27.210" v="1046" actId="14826"/>
          <ac:picMkLst>
            <pc:docMk/>
            <pc:sldMk cId="3947783143" sldId="474"/>
            <ac:picMk id="5" creationId="{EF6740E5-8CEC-4F4C-907A-1CA9C988280E}"/>
          </ac:picMkLst>
        </pc:picChg>
        <pc:picChg chg="add mod">
          <ac:chgData name="Jernej Kavka" userId="39e6ea44-00e0-4051-baee-a884c5c2a521" providerId="ADAL" clId="{4520A8AC-AFEB-4C2E-BD7E-495B17BDD683}" dt="2021-12-15T01:35:05.471" v="858" actId="167"/>
          <ac:picMkLst>
            <pc:docMk/>
            <pc:sldMk cId="3947783143" sldId="474"/>
            <ac:picMk id="1026" creationId="{1D3D3844-524C-4A9C-9613-6C284DB6C155}"/>
          </ac:picMkLst>
        </pc:picChg>
      </pc:sldChg>
      <pc:sldChg chg="addSp delSp modSp new mod modClrScheme chgLayout">
        <pc:chgData name="Jernej Kavka" userId="39e6ea44-00e0-4051-baee-a884c5c2a521" providerId="ADAL" clId="{4520A8AC-AFEB-4C2E-BD7E-495B17BDD683}" dt="2021-12-15T05:08:02.830" v="1057" actId="20577"/>
        <pc:sldMkLst>
          <pc:docMk/>
          <pc:sldMk cId="3265074556" sldId="475"/>
        </pc:sldMkLst>
        <pc:spChg chg="del">
          <ac:chgData name="Jernej Kavka" userId="39e6ea44-00e0-4051-baee-a884c5c2a521" providerId="ADAL" clId="{4520A8AC-AFEB-4C2E-BD7E-495B17BDD683}" dt="2021-12-15T05:07:41.703" v="1052" actId="26606"/>
          <ac:spMkLst>
            <pc:docMk/>
            <pc:sldMk cId="3265074556" sldId="475"/>
            <ac:spMk id="2" creationId="{680169FC-FA80-4289-B8A2-14764BABF3A9}"/>
          </ac:spMkLst>
        </pc:spChg>
        <pc:spChg chg="del">
          <ac:chgData name="Jernej Kavka" userId="39e6ea44-00e0-4051-baee-a884c5c2a521" providerId="ADAL" clId="{4520A8AC-AFEB-4C2E-BD7E-495B17BDD683}" dt="2021-12-15T05:07:41.703" v="1052" actId="26606"/>
          <ac:spMkLst>
            <pc:docMk/>
            <pc:sldMk cId="3265074556" sldId="475"/>
            <ac:spMk id="3" creationId="{4A309D65-586F-4D8D-8820-4A65180E403A}"/>
          </ac:spMkLst>
        </pc:spChg>
        <pc:spChg chg="del mod ord">
          <ac:chgData name="Jernej Kavka" userId="39e6ea44-00e0-4051-baee-a884c5c2a521" providerId="ADAL" clId="{4520A8AC-AFEB-4C2E-BD7E-495B17BDD683}" dt="2021-12-15T05:07:46.378" v="1053" actId="478"/>
          <ac:spMkLst>
            <pc:docMk/>
            <pc:sldMk cId="3265074556" sldId="475"/>
            <ac:spMk id="4" creationId="{20107E95-75E0-4C1D-9AB3-33620022B6E1}"/>
          </ac:spMkLst>
        </pc:spChg>
        <pc:spChg chg="add mod">
          <ac:chgData name="Jernej Kavka" userId="39e6ea44-00e0-4051-baee-a884c5c2a521" providerId="ADAL" clId="{4520A8AC-AFEB-4C2E-BD7E-495B17BDD683}" dt="2021-12-15T05:08:02.830" v="1057" actId="20577"/>
          <ac:spMkLst>
            <pc:docMk/>
            <pc:sldMk cId="3265074556" sldId="475"/>
            <ac:spMk id="7" creationId="{820D2819-F955-4924-96BB-CA429536041D}"/>
          </ac:spMkLst>
        </pc:spChg>
        <pc:picChg chg="add mod">
          <ac:chgData name="Jernej Kavka" userId="39e6ea44-00e0-4051-baee-a884c5c2a521" providerId="ADAL" clId="{4520A8AC-AFEB-4C2E-BD7E-495B17BDD683}" dt="2021-12-15T05:07:41.703" v="1052" actId="26606"/>
          <ac:picMkLst>
            <pc:docMk/>
            <pc:sldMk cId="3265074556" sldId="475"/>
            <ac:picMk id="6" creationId="{6C0CE773-6076-4C1A-8DD7-D08BDF261AA1}"/>
          </ac:picMkLst>
        </pc:picChg>
      </pc:sldChg>
      <pc:sldChg chg="modSp add mod">
        <pc:chgData name="Jernej Kavka" userId="39e6ea44-00e0-4051-baee-a884c5c2a521" providerId="ADAL" clId="{4520A8AC-AFEB-4C2E-BD7E-495B17BDD683}" dt="2021-12-15T05:10:38.961" v="1080" actId="14826"/>
        <pc:sldMkLst>
          <pc:docMk/>
          <pc:sldMk cId="2480191347" sldId="476"/>
        </pc:sldMkLst>
        <pc:spChg chg="mod">
          <ac:chgData name="Jernej Kavka" userId="39e6ea44-00e0-4051-baee-a884c5c2a521" providerId="ADAL" clId="{4520A8AC-AFEB-4C2E-BD7E-495B17BDD683}" dt="2021-12-15T05:08:57.688" v="1079" actId="20577"/>
          <ac:spMkLst>
            <pc:docMk/>
            <pc:sldMk cId="2480191347" sldId="476"/>
            <ac:spMk id="2" creationId="{2AD74DB6-D4EB-4CE2-8BA8-B3ECFD8DD0AC}"/>
          </ac:spMkLst>
        </pc:spChg>
        <pc:picChg chg="mod">
          <ac:chgData name="Jernej Kavka" userId="39e6ea44-00e0-4051-baee-a884c5c2a521" providerId="ADAL" clId="{4520A8AC-AFEB-4C2E-BD7E-495B17BDD683}" dt="2021-12-15T05:10:38.961" v="1080" actId="14826"/>
          <ac:picMkLst>
            <pc:docMk/>
            <pc:sldMk cId="2480191347" sldId="476"/>
            <ac:picMk id="5" creationId="{EF6740E5-8CEC-4F4C-907A-1CA9C988280E}"/>
          </ac:picMkLst>
        </pc:picChg>
      </pc:sldChg>
    </pc:docChg>
  </pc:docChgLst>
  <pc:docChgLst>
    <pc:chgData name="Jernej Kavka" userId="39e6ea44-00e0-4051-baee-a884c5c2a521" providerId="ADAL" clId="{AA7A5A6E-90EC-45BA-875B-25FDC5883F02}"/>
    <pc:docChg chg="undo custSel addSld delSld modSld">
      <pc:chgData name="Jernej Kavka" userId="39e6ea44-00e0-4051-baee-a884c5c2a521" providerId="ADAL" clId="{AA7A5A6E-90EC-45BA-875B-25FDC5883F02}" dt="2021-12-15T04:32:03.237" v="282" actId="14100"/>
      <pc:docMkLst>
        <pc:docMk/>
      </pc:docMkLst>
      <pc:sldChg chg="del">
        <pc:chgData name="Jernej Kavka" userId="39e6ea44-00e0-4051-baee-a884c5c2a521" providerId="ADAL" clId="{AA7A5A6E-90EC-45BA-875B-25FDC5883F02}" dt="2021-12-13T21:49:14.254" v="35" actId="47"/>
        <pc:sldMkLst>
          <pc:docMk/>
          <pc:sldMk cId="1281158006" sldId="265"/>
        </pc:sldMkLst>
      </pc:sldChg>
      <pc:sldChg chg="addSp delSp modSp mod">
        <pc:chgData name="Jernej Kavka" userId="39e6ea44-00e0-4051-baee-a884c5c2a521" providerId="ADAL" clId="{AA7A5A6E-90EC-45BA-875B-25FDC5883F02}" dt="2021-12-13T21:45:53.205" v="18" actId="1076"/>
        <pc:sldMkLst>
          <pc:docMk/>
          <pc:sldMk cId="225138644" sldId="268"/>
        </pc:sldMkLst>
        <pc:spChg chg="add del mod">
          <ac:chgData name="Jernej Kavka" userId="39e6ea44-00e0-4051-baee-a884c5c2a521" providerId="ADAL" clId="{AA7A5A6E-90EC-45BA-875B-25FDC5883F02}" dt="2021-12-13T21:45:37.472" v="17" actId="478"/>
          <ac:spMkLst>
            <pc:docMk/>
            <pc:sldMk cId="225138644" sldId="268"/>
            <ac:spMk id="3" creationId="{137CE0E1-F5C2-4EA2-B7B8-45AE8F78B21F}"/>
          </ac:spMkLst>
        </pc:spChg>
        <pc:spChg chg="mod">
          <ac:chgData name="Jernej Kavka" userId="39e6ea44-00e0-4051-baee-a884c5c2a521" providerId="ADAL" clId="{AA7A5A6E-90EC-45BA-875B-25FDC5883F02}" dt="2021-12-13T21:45:53.205" v="18" actId="1076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AA7A5A6E-90EC-45BA-875B-25FDC5883F02}" dt="2021-12-13T21:45:37.472" v="17" actId="478"/>
          <ac:spMkLst>
            <pc:docMk/>
            <pc:sldMk cId="225138644" sldId="268"/>
            <ac:spMk id="7" creationId="{DB85FFBE-64AC-4D28-99C5-BE4E7EE53477}"/>
          </ac:spMkLst>
        </pc:spChg>
        <pc:spChg chg="add del mod">
          <ac:chgData name="Jernej Kavka" userId="39e6ea44-00e0-4051-baee-a884c5c2a521" providerId="ADAL" clId="{AA7A5A6E-90EC-45BA-875B-25FDC5883F02}" dt="2021-12-13T21:45:37.472" v="17" actId="478"/>
          <ac:spMkLst>
            <pc:docMk/>
            <pc:sldMk cId="225138644" sldId="268"/>
            <ac:spMk id="9" creationId="{0D7853B9-2520-451F-984D-170C43755192}"/>
          </ac:spMkLst>
        </pc:spChg>
        <pc:spChg chg="del">
          <ac:chgData name="Jernej Kavka" userId="39e6ea44-00e0-4051-baee-a884c5c2a521" providerId="ADAL" clId="{AA7A5A6E-90EC-45BA-875B-25FDC5883F02}" dt="2021-12-13T21:45:30.573" v="16" actId="478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Jernej Kavka" userId="39e6ea44-00e0-4051-baee-a884c5c2a521" providerId="ADAL" clId="{AA7A5A6E-90EC-45BA-875B-25FDC5883F02}" dt="2021-12-13T21:45:53.205" v="18" actId="1076"/>
          <ac:spMkLst>
            <pc:docMk/>
            <pc:sldMk cId="225138644" sldId="268"/>
            <ac:spMk id="18" creationId="{00000000-0000-0000-0000-000000000000}"/>
          </ac:spMkLst>
        </pc:spChg>
        <pc:spChg chg="del">
          <ac:chgData name="Jernej Kavka" userId="39e6ea44-00e0-4051-baee-a884c5c2a521" providerId="ADAL" clId="{AA7A5A6E-90EC-45BA-875B-25FDC5883F02}" dt="2021-12-13T21:45:30.573" v="16" actId="478"/>
          <ac:spMkLst>
            <pc:docMk/>
            <pc:sldMk cId="225138644" sldId="268"/>
            <ac:spMk id="19" creationId="{00000000-0000-0000-0000-000000000000}"/>
          </ac:spMkLst>
        </pc:spChg>
        <pc:spChg chg="del">
          <ac:chgData name="Jernej Kavka" userId="39e6ea44-00e0-4051-baee-a884c5c2a521" providerId="ADAL" clId="{AA7A5A6E-90EC-45BA-875B-25FDC5883F02}" dt="2021-12-13T21:45:30.573" v="16" actId="478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Jernej Kavka" userId="39e6ea44-00e0-4051-baee-a884c5c2a521" providerId="ADAL" clId="{AA7A5A6E-90EC-45BA-875B-25FDC5883F02}" dt="2021-12-13T21:45:53.205" v="18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Jernej Kavka" userId="39e6ea44-00e0-4051-baee-a884c5c2a521" providerId="ADAL" clId="{AA7A5A6E-90EC-45BA-875B-25FDC5883F02}" dt="2021-12-13T21:48:47.159" v="34" actId="47"/>
        <pc:sldMkLst>
          <pc:docMk/>
          <pc:sldMk cId="38237884" sldId="269"/>
        </pc:sldMkLst>
      </pc:sldChg>
      <pc:sldChg chg="addSp modSp mod">
        <pc:chgData name="Jernej Kavka" userId="39e6ea44-00e0-4051-baee-a884c5c2a521" providerId="ADAL" clId="{AA7A5A6E-90EC-45BA-875B-25FDC5883F02}" dt="2021-12-13T21:47:41.445" v="27" actId="1076"/>
        <pc:sldMkLst>
          <pc:docMk/>
          <pc:sldMk cId="2475082387" sldId="270"/>
        </pc:sldMkLst>
        <pc:spChg chg="mod">
          <ac:chgData name="Jernej Kavka" userId="39e6ea44-00e0-4051-baee-a884c5c2a521" providerId="ADAL" clId="{AA7A5A6E-90EC-45BA-875B-25FDC5883F02}" dt="2021-12-13T21:44:03.326" v="0"/>
          <ac:spMkLst>
            <pc:docMk/>
            <pc:sldMk cId="2475082387" sldId="270"/>
            <ac:spMk id="10" creationId="{00000000-0000-0000-0000-000000000000}"/>
          </ac:spMkLst>
        </pc:spChg>
        <pc:spChg chg="add mod">
          <ac:chgData name="Jernej Kavka" userId="39e6ea44-00e0-4051-baee-a884c5c2a521" providerId="ADAL" clId="{AA7A5A6E-90EC-45BA-875B-25FDC5883F02}" dt="2021-12-13T21:47:41.445" v="27" actId="1076"/>
          <ac:spMkLst>
            <pc:docMk/>
            <pc:sldMk cId="2475082387" sldId="270"/>
            <ac:spMk id="12" creationId="{E2FB3EC8-D8A8-4103-8B45-99D0FAC6C40C}"/>
          </ac:spMkLst>
        </pc:spChg>
        <pc:spChg chg="mod">
          <ac:chgData name="Jernej Kavka" userId="39e6ea44-00e0-4051-baee-a884c5c2a521" providerId="ADAL" clId="{AA7A5A6E-90EC-45BA-875B-25FDC5883F02}" dt="2021-12-13T21:44:11.197" v="2"/>
          <ac:spMkLst>
            <pc:docMk/>
            <pc:sldMk cId="2475082387" sldId="270"/>
            <ac:spMk id="15" creationId="{00000000-0000-0000-0000-000000000000}"/>
          </ac:spMkLst>
        </pc:spChg>
        <pc:picChg chg="add mod">
          <ac:chgData name="Jernej Kavka" userId="39e6ea44-00e0-4051-baee-a884c5c2a521" providerId="ADAL" clId="{AA7A5A6E-90EC-45BA-875B-25FDC5883F02}" dt="2021-12-13T21:44:06.007" v="1"/>
          <ac:picMkLst>
            <pc:docMk/>
            <pc:sldMk cId="2475082387" sldId="270"/>
            <ac:picMk id="11" creationId="{6294ADC8-32DE-4E28-A227-2D9E2BA5F19B}"/>
          </ac:picMkLst>
        </pc:picChg>
      </pc:sldChg>
      <pc:sldChg chg="del mod modShow">
        <pc:chgData name="Jernej Kavka" userId="39e6ea44-00e0-4051-baee-a884c5c2a521" providerId="ADAL" clId="{AA7A5A6E-90EC-45BA-875B-25FDC5883F02}" dt="2021-12-13T21:49:14.254" v="35" actId="47"/>
        <pc:sldMkLst>
          <pc:docMk/>
          <pc:sldMk cId="299988273" sldId="271"/>
        </pc:sldMkLst>
      </pc:sldChg>
      <pc:sldChg chg="del">
        <pc:chgData name="Jernej Kavka" userId="39e6ea44-00e0-4051-baee-a884c5c2a521" providerId="ADAL" clId="{AA7A5A6E-90EC-45BA-875B-25FDC5883F02}" dt="2021-12-13T21:44:28.132" v="4" actId="47"/>
        <pc:sldMkLst>
          <pc:docMk/>
          <pc:sldMk cId="3247172652" sldId="273"/>
        </pc:sldMkLst>
      </pc:sldChg>
      <pc:sldChg chg="del">
        <pc:chgData name="Jernej Kavka" userId="39e6ea44-00e0-4051-baee-a884c5c2a521" providerId="ADAL" clId="{AA7A5A6E-90EC-45BA-875B-25FDC5883F02}" dt="2021-12-13T21:48:18.439" v="28" actId="47"/>
        <pc:sldMkLst>
          <pc:docMk/>
          <pc:sldMk cId="4266656146" sldId="276"/>
        </pc:sldMkLst>
      </pc:sldChg>
      <pc:sldChg chg="del mod modShow">
        <pc:chgData name="Jernej Kavka" userId="39e6ea44-00e0-4051-baee-a884c5c2a521" providerId="ADAL" clId="{AA7A5A6E-90EC-45BA-875B-25FDC5883F02}" dt="2021-12-13T21:49:14.254" v="35" actId="47"/>
        <pc:sldMkLst>
          <pc:docMk/>
          <pc:sldMk cId="1544320201" sldId="277"/>
        </pc:sldMkLst>
      </pc:sldChg>
      <pc:sldChg chg="del">
        <pc:chgData name="Jernej Kavka" userId="39e6ea44-00e0-4051-baee-a884c5c2a521" providerId="ADAL" clId="{AA7A5A6E-90EC-45BA-875B-25FDC5883F02}" dt="2021-12-13T21:49:14.254" v="35" actId="47"/>
        <pc:sldMkLst>
          <pc:docMk/>
          <pc:sldMk cId="3562860432" sldId="278"/>
        </pc:sldMkLst>
      </pc:sldChg>
      <pc:sldChg chg="del mod modShow">
        <pc:chgData name="Jernej Kavka" userId="39e6ea44-00e0-4051-baee-a884c5c2a521" providerId="ADAL" clId="{AA7A5A6E-90EC-45BA-875B-25FDC5883F02}" dt="2021-12-13T21:48:47.159" v="34" actId="47"/>
        <pc:sldMkLst>
          <pc:docMk/>
          <pc:sldMk cId="2493324286" sldId="282"/>
        </pc:sldMkLst>
      </pc:sldChg>
      <pc:sldChg chg="del mod modShow">
        <pc:chgData name="Jernej Kavka" userId="39e6ea44-00e0-4051-baee-a884c5c2a521" providerId="ADAL" clId="{AA7A5A6E-90EC-45BA-875B-25FDC5883F02}" dt="2021-12-13T21:48:47.159" v="34" actId="47"/>
        <pc:sldMkLst>
          <pc:docMk/>
          <pc:sldMk cId="1721617412" sldId="283"/>
        </pc:sldMkLst>
      </pc:sldChg>
      <pc:sldChg chg="del mod modShow">
        <pc:chgData name="Jernej Kavka" userId="39e6ea44-00e0-4051-baee-a884c5c2a521" providerId="ADAL" clId="{AA7A5A6E-90EC-45BA-875B-25FDC5883F02}" dt="2021-12-13T21:48:47.159" v="34" actId="47"/>
        <pc:sldMkLst>
          <pc:docMk/>
          <pc:sldMk cId="3166423374" sldId="284"/>
        </pc:sldMkLst>
      </pc:sldChg>
      <pc:sldChg chg="del">
        <pc:chgData name="Jernej Kavka" userId="39e6ea44-00e0-4051-baee-a884c5c2a521" providerId="ADAL" clId="{AA7A5A6E-90EC-45BA-875B-25FDC5883F02}" dt="2021-12-13T21:49:14.254" v="35" actId="47"/>
        <pc:sldMkLst>
          <pc:docMk/>
          <pc:sldMk cId="3964578447" sldId="285"/>
        </pc:sldMkLst>
      </pc:sldChg>
      <pc:sldChg chg="del">
        <pc:chgData name="Jernej Kavka" userId="39e6ea44-00e0-4051-baee-a884c5c2a521" providerId="ADAL" clId="{AA7A5A6E-90EC-45BA-875B-25FDC5883F02}" dt="2021-12-13T21:48:19.653" v="29" actId="47"/>
        <pc:sldMkLst>
          <pc:docMk/>
          <pc:sldMk cId="3812340400" sldId="287"/>
        </pc:sldMkLst>
      </pc:sldChg>
      <pc:sldChg chg="modSp mod">
        <pc:chgData name="Jernej Kavka" userId="39e6ea44-00e0-4051-baee-a884c5c2a521" providerId="ADAL" clId="{AA7A5A6E-90EC-45BA-875B-25FDC5883F02}" dt="2021-12-14T10:15:36.107" v="227" actId="6549"/>
        <pc:sldMkLst>
          <pc:docMk/>
          <pc:sldMk cId="753536601" sldId="288"/>
        </pc:sldMkLst>
        <pc:spChg chg="mod">
          <ac:chgData name="Jernej Kavka" userId="39e6ea44-00e0-4051-baee-a884c5c2a521" providerId="ADAL" clId="{AA7A5A6E-90EC-45BA-875B-25FDC5883F02}" dt="2021-12-14T10:15:36.107" v="227" actId="6549"/>
          <ac:spMkLst>
            <pc:docMk/>
            <pc:sldMk cId="753536601" sldId="288"/>
            <ac:spMk id="6" creationId="{00000000-0000-0000-0000-000000000000}"/>
          </ac:spMkLst>
        </pc:spChg>
      </pc:sldChg>
      <pc:sldChg chg="modSp">
        <pc:chgData name="Jernej Kavka" userId="39e6ea44-00e0-4051-baee-a884c5c2a521" providerId="ADAL" clId="{AA7A5A6E-90EC-45BA-875B-25FDC5883F02}" dt="2021-12-13T21:51:18.345" v="158" actId="14826"/>
        <pc:sldMkLst>
          <pc:docMk/>
          <pc:sldMk cId="503428319" sldId="299"/>
        </pc:sldMkLst>
        <pc:picChg chg="mod">
          <ac:chgData name="Jernej Kavka" userId="39e6ea44-00e0-4051-baee-a884c5c2a521" providerId="ADAL" clId="{AA7A5A6E-90EC-45BA-875B-25FDC5883F02}" dt="2021-12-13T21:51:18.345" v="158" actId="14826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Sp mod">
        <pc:chgData name="Jernej Kavka" userId="39e6ea44-00e0-4051-baee-a884c5c2a521" providerId="ADAL" clId="{AA7A5A6E-90EC-45BA-875B-25FDC5883F02}" dt="2021-12-13T21:51:29.185" v="159" actId="14826"/>
        <pc:sldMkLst>
          <pc:docMk/>
          <pc:sldMk cId="1347901939" sldId="312"/>
        </pc:sldMkLst>
        <pc:picChg chg="mod">
          <ac:chgData name="Jernej Kavka" userId="39e6ea44-00e0-4051-baee-a884c5c2a521" providerId="ADAL" clId="{AA7A5A6E-90EC-45BA-875B-25FDC5883F02}" dt="2021-12-13T21:51:29.185" v="159" actId="14826"/>
          <ac:picMkLst>
            <pc:docMk/>
            <pc:sldMk cId="1347901939" sldId="312"/>
            <ac:picMk id="11" creationId="{95AA9131-F2F8-42FC-87C7-86A8C881BF83}"/>
          </ac:picMkLst>
        </pc:picChg>
      </pc:sldChg>
      <pc:sldChg chg="mod modShow">
        <pc:chgData name="Jernej Kavka" userId="39e6ea44-00e0-4051-baee-a884c5c2a521" providerId="ADAL" clId="{AA7A5A6E-90EC-45BA-875B-25FDC5883F02}" dt="2021-12-13T21:46:43.499" v="24" actId="729"/>
        <pc:sldMkLst>
          <pc:docMk/>
          <pc:sldMk cId="3326792794" sldId="314"/>
        </pc:sldMkLst>
      </pc:sldChg>
      <pc:sldChg chg="add">
        <pc:chgData name="Jernej Kavka" userId="39e6ea44-00e0-4051-baee-a884c5c2a521" providerId="ADAL" clId="{AA7A5A6E-90EC-45BA-875B-25FDC5883F02}" dt="2021-12-13T21:44:18.424" v="3"/>
        <pc:sldMkLst>
          <pc:docMk/>
          <pc:sldMk cId="3792687359" sldId="408"/>
        </pc:sldMkLst>
      </pc:sldChg>
      <pc:sldChg chg="modSp add mod modAnim">
        <pc:chgData name="Jernej Kavka" userId="39e6ea44-00e0-4051-baee-a884c5c2a521" providerId="ADAL" clId="{AA7A5A6E-90EC-45BA-875B-25FDC5883F02}" dt="2021-12-13T21:52:23.455" v="168" actId="27636"/>
        <pc:sldMkLst>
          <pc:docMk/>
          <pc:sldMk cId="4291987874" sldId="415"/>
        </pc:sldMkLst>
        <pc:spChg chg="mod">
          <ac:chgData name="Jernej Kavka" userId="39e6ea44-00e0-4051-baee-a884c5c2a521" providerId="ADAL" clId="{AA7A5A6E-90EC-45BA-875B-25FDC5883F02}" dt="2021-12-13T21:52:23.455" v="168" actId="27636"/>
          <ac:spMkLst>
            <pc:docMk/>
            <pc:sldMk cId="4291987874" sldId="415"/>
            <ac:spMk id="11" creationId="{51B89AC8-43DE-49B7-9633-3065583E9DAE}"/>
          </ac:spMkLst>
        </pc:spChg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452308936" sldId="416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893580931" sldId="417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555330499" sldId="418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027236829" sldId="419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563891297" sldId="420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838023817" sldId="421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669705188" sldId="422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049743531" sldId="423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768885709" sldId="424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560334972" sldId="425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408206820" sldId="426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418128836" sldId="427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139203015" sldId="428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37970412" sldId="429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004624003" sldId="430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648737655" sldId="431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764523107" sldId="432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996166488" sldId="433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833817667" sldId="434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60250834" sldId="435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304665159" sldId="436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865560753" sldId="438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031805343" sldId="439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901711587" sldId="440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830890541" sldId="441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867056488" sldId="442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560577571" sldId="443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372876734" sldId="444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521681332" sldId="446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251105415" sldId="447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533625336" sldId="448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914775479" sldId="449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885313969" sldId="450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214742978" sldId="451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945299278" sldId="452"/>
        </pc:sldMkLst>
      </pc:sldChg>
      <pc:sldChg chg="add del">
        <pc:chgData name="Jernej Kavka" userId="39e6ea44-00e0-4051-baee-a884c5c2a521" providerId="ADAL" clId="{AA7A5A6E-90EC-45BA-875B-25FDC5883F02}" dt="2021-12-13T21:50:46.585" v="157" actId="47"/>
        <pc:sldMkLst>
          <pc:docMk/>
          <pc:sldMk cId="647373444" sldId="453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041511413" sldId="454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219520941" sldId="455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742813411" sldId="456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725376996" sldId="457"/>
        </pc:sldMkLst>
      </pc:sldChg>
      <pc:sldChg chg="modSp add mod">
        <pc:chgData name="Jernej Kavka" userId="39e6ea44-00e0-4051-baee-a884c5c2a521" providerId="ADAL" clId="{AA7A5A6E-90EC-45BA-875B-25FDC5883F02}" dt="2021-12-15T04:32:03.237" v="282" actId="14100"/>
        <pc:sldMkLst>
          <pc:docMk/>
          <pc:sldMk cId="186632616" sldId="458"/>
        </pc:sldMkLst>
        <pc:spChg chg="mod">
          <ac:chgData name="Jernej Kavka" userId="39e6ea44-00e0-4051-baee-a884c5c2a521" providerId="ADAL" clId="{AA7A5A6E-90EC-45BA-875B-25FDC5883F02}" dt="2021-12-15T04:32:03.237" v="282" actId="14100"/>
          <ac:spMkLst>
            <pc:docMk/>
            <pc:sldMk cId="186632616" sldId="458"/>
            <ac:spMk id="20" creationId="{23A957F5-C9E1-4BC7-8114-25BFC701E678}"/>
          </ac:spMkLst>
        </pc:spChg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892037145" sldId="459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988722908" sldId="461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3987894544" sldId="462"/>
        </pc:sldMkLst>
      </pc:sldChg>
      <pc:sldChg chg="modSp add mod">
        <pc:chgData name="Jernej Kavka" userId="39e6ea44-00e0-4051-baee-a884c5c2a521" providerId="ADAL" clId="{AA7A5A6E-90EC-45BA-875B-25FDC5883F02}" dt="2021-12-15T04:27:19.303" v="256" actId="20577"/>
        <pc:sldMkLst>
          <pc:docMk/>
          <pc:sldMk cId="1392629481" sldId="463"/>
        </pc:sldMkLst>
        <pc:spChg chg="mod">
          <ac:chgData name="Jernej Kavka" userId="39e6ea44-00e0-4051-baee-a884c5c2a521" providerId="ADAL" clId="{AA7A5A6E-90EC-45BA-875B-25FDC5883F02}" dt="2021-12-13T21:53:49.113" v="169" actId="20577"/>
          <ac:spMkLst>
            <pc:docMk/>
            <pc:sldMk cId="1392629481" sldId="463"/>
            <ac:spMk id="2" creationId="{6FC01FC1-9CB8-441A-A81C-7073ED742639}"/>
          </ac:spMkLst>
        </pc:spChg>
        <pc:spChg chg="mod">
          <ac:chgData name="Jernej Kavka" userId="39e6ea44-00e0-4051-baee-a884c5c2a521" providerId="ADAL" clId="{AA7A5A6E-90EC-45BA-875B-25FDC5883F02}" dt="2021-12-15T04:26:27.079" v="250" actId="1037"/>
          <ac:spMkLst>
            <pc:docMk/>
            <pc:sldMk cId="1392629481" sldId="463"/>
            <ac:spMk id="14" creationId="{0FD23FE0-1F90-40DF-89E5-E98BFA8AE41A}"/>
          </ac:spMkLst>
        </pc:spChg>
        <pc:spChg chg="mod">
          <ac:chgData name="Jernej Kavka" userId="39e6ea44-00e0-4051-baee-a884c5c2a521" providerId="ADAL" clId="{AA7A5A6E-90EC-45BA-875B-25FDC5883F02}" dt="2021-12-15T04:27:19.303" v="256" actId="20577"/>
          <ac:spMkLst>
            <pc:docMk/>
            <pc:sldMk cId="1392629481" sldId="463"/>
            <ac:spMk id="15" creationId="{BBA45298-5757-4D95-8504-22B49DFD4535}"/>
          </ac:spMkLst>
        </pc:spChg>
        <pc:picChg chg="mod">
          <ac:chgData name="Jernej Kavka" userId="39e6ea44-00e0-4051-baee-a884c5c2a521" providerId="ADAL" clId="{AA7A5A6E-90EC-45BA-875B-25FDC5883F02}" dt="2021-12-15T04:23:03.265" v="229" actId="14100"/>
          <ac:picMkLst>
            <pc:docMk/>
            <pc:sldMk cId="1392629481" sldId="463"/>
            <ac:picMk id="6" creationId="{72FB90A6-5F50-406B-9734-0957A732FF8D}"/>
          </ac:picMkLst>
        </pc:picChg>
        <pc:picChg chg="mod modCrop">
          <ac:chgData name="Jernej Kavka" userId="39e6ea44-00e0-4051-baee-a884c5c2a521" providerId="ADAL" clId="{AA7A5A6E-90EC-45BA-875B-25FDC5883F02}" dt="2021-12-15T04:26:16.675" v="232" actId="732"/>
          <ac:picMkLst>
            <pc:docMk/>
            <pc:sldMk cId="1392629481" sldId="463"/>
            <ac:picMk id="8" creationId="{E1978D83-AB74-4F79-962B-53F1B0D1F4A2}"/>
          </ac:picMkLst>
        </pc:picChg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1398397479" sldId="464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919511513" sldId="465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4162455289" sldId="466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610567104" sldId="467"/>
        </pc:sldMkLst>
      </pc:sldChg>
      <pc:sldChg chg="modSp add mod">
        <pc:chgData name="Jernej Kavka" userId="39e6ea44-00e0-4051-baee-a884c5c2a521" providerId="ADAL" clId="{AA7A5A6E-90EC-45BA-875B-25FDC5883F02}" dt="2021-12-15T04:28:32.846" v="257" actId="1076"/>
        <pc:sldMkLst>
          <pc:docMk/>
          <pc:sldMk cId="855864985" sldId="468"/>
        </pc:sldMkLst>
        <pc:spChg chg="mod">
          <ac:chgData name="Jernej Kavka" userId="39e6ea44-00e0-4051-baee-a884c5c2a521" providerId="ADAL" clId="{AA7A5A6E-90EC-45BA-875B-25FDC5883F02}" dt="2021-12-15T04:28:32.846" v="257" actId="1076"/>
          <ac:spMkLst>
            <pc:docMk/>
            <pc:sldMk cId="855864985" sldId="468"/>
            <ac:spMk id="8" creationId="{A11E2E6D-CA60-49E6-87C6-A39789F1A5BF}"/>
          </ac:spMkLst>
        </pc:spChg>
        <pc:spChg chg="mod">
          <ac:chgData name="Jernej Kavka" userId="39e6ea44-00e0-4051-baee-a884c5c2a521" providerId="ADAL" clId="{AA7A5A6E-90EC-45BA-875B-25FDC5883F02}" dt="2021-12-15T04:28:32.846" v="257" actId="1076"/>
          <ac:spMkLst>
            <pc:docMk/>
            <pc:sldMk cId="855864985" sldId="468"/>
            <ac:spMk id="12" creationId="{9409C9F3-0F7B-4975-838A-FDEA33450ED9}"/>
          </ac:spMkLst>
        </pc:spChg>
        <pc:spChg chg="mod">
          <ac:chgData name="Jernej Kavka" userId="39e6ea44-00e0-4051-baee-a884c5c2a521" providerId="ADAL" clId="{AA7A5A6E-90EC-45BA-875B-25FDC5883F02}" dt="2021-12-15T04:28:32.846" v="257" actId="1076"/>
          <ac:spMkLst>
            <pc:docMk/>
            <pc:sldMk cId="855864985" sldId="468"/>
            <ac:spMk id="14" creationId="{2D689ECF-96B0-4ADD-8083-30C7BDB1D7D7}"/>
          </ac:spMkLst>
        </pc:spChg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638941459" sldId="469"/>
        </pc:sldMkLst>
      </pc:sldChg>
      <pc:sldChg chg="add">
        <pc:chgData name="Jernej Kavka" userId="39e6ea44-00e0-4051-baee-a884c5c2a521" providerId="ADAL" clId="{AA7A5A6E-90EC-45BA-875B-25FDC5883F02}" dt="2021-12-13T21:46:19.312" v="21"/>
        <pc:sldMkLst>
          <pc:docMk/>
          <pc:sldMk cId="2859314721" sldId="470"/>
        </pc:sldMkLst>
      </pc:sldChg>
      <pc:sldChg chg="modSp add mod">
        <pc:chgData name="Jernej Kavka" userId="39e6ea44-00e0-4051-baee-a884c5c2a521" providerId="ADAL" clId="{AA7A5A6E-90EC-45BA-875B-25FDC5883F02}" dt="2021-12-15T04:29:05.616" v="262" actId="20577"/>
        <pc:sldMkLst>
          <pc:docMk/>
          <pc:sldMk cId="1645858533" sldId="471"/>
        </pc:sldMkLst>
        <pc:spChg chg="mod">
          <ac:chgData name="Jernej Kavka" userId="39e6ea44-00e0-4051-baee-a884c5c2a521" providerId="ADAL" clId="{AA7A5A6E-90EC-45BA-875B-25FDC5883F02}" dt="2021-12-13T21:46:40.758" v="23"/>
          <ac:spMkLst>
            <pc:docMk/>
            <pc:sldMk cId="1645858533" sldId="471"/>
            <ac:spMk id="4" creationId="{00000000-0000-0000-0000-000000000000}"/>
          </ac:spMkLst>
        </pc:spChg>
        <pc:spChg chg="mod">
          <ac:chgData name="Jernej Kavka" userId="39e6ea44-00e0-4051-baee-a884c5c2a521" providerId="ADAL" clId="{AA7A5A6E-90EC-45BA-875B-25FDC5883F02}" dt="2021-12-15T04:29:05.616" v="262" actId="20577"/>
          <ac:spMkLst>
            <pc:docMk/>
            <pc:sldMk cId="1645858533" sldId="471"/>
            <ac:spMk id="6" creationId="{00000000-0000-0000-0000-000000000000}"/>
          </ac:spMkLst>
        </pc:spChg>
        <pc:spChg chg="mod">
          <ac:chgData name="Jernej Kavka" userId="39e6ea44-00e0-4051-baee-a884c5c2a521" providerId="ADAL" clId="{AA7A5A6E-90EC-45BA-875B-25FDC5883F02}" dt="2021-12-15T04:28:59.102" v="258"/>
          <ac:spMkLst>
            <pc:docMk/>
            <pc:sldMk cId="1645858533" sldId="471"/>
            <ac:spMk id="18" creationId="{00000000-0000-0000-0000-000000000000}"/>
          </ac:spMkLst>
        </pc:spChg>
        <pc:spChg chg="mod">
          <ac:chgData name="Jernej Kavka" userId="39e6ea44-00e0-4051-baee-a884c5c2a521" providerId="ADAL" clId="{AA7A5A6E-90EC-45BA-875B-25FDC5883F02}" dt="2021-12-15T04:29:02.860" v="259"/>
          <ac:spMkLst>
            <pc:docMk/>
            <pc:sldMk cId="1645858533" sldId="471"/>
            <ac:spMk id="21" creationId="{00000000-0000-0000-0000-000000000000}"/>
          </ac:spMkLst>
        </pc:spChg>
      </pc:sldChg>
      <pc:sldChg chg="addSp delSp modSp mod">
        <pc:chgData name="Jernej Kavka" userId="39e6ea44-00e0-4051-baee-a884c5c2a521" providerId="ADAL" clId="{AA7A5A6E-90EC-45BA-875B-25FDC5883F02}" dt="2021-12-15T04:30:21.856" v="277" actId="478"/>
        <pc:sldMkLst>
          <pc:docMk/>
          <pc:sldMk cId="3947783143" sldId="474"/>
        </pc:sldMkLst>
        <pc:spChg chg="del">
          <ac:chgData name="Jernej Kavka" userId="39e6ea44-00e0-4051-baee-a884c5c2a521" providerId="ADAL" clId="{AA7A5A6E-90EC-45BA-875B-25FDC5883F02}" dt="2021-12-15T04:30:21.856" v="277" actId="478"/>
          <ac:spMkLst>
            <pc:docMk/>
            <pc:sldMk cId="3947783143" sldId="474"/>
            <ac:spMk id="4" creationId="{6DF0785E-4F5D-41D2-9603-50E7C6B60684}"/>
          </ac:spMkLst>
        </pc:spChg>
        <pc:picChg chg="add mod">
          <ac:chgData name="Jernej Kavka" userId="39e6ea44-00e0-4051-baee-a884c5c2a521" providerId="ADAL" clId="{AA7A5A6E-90EC-45BA-875B-25FDC5883F02}" dt="2021-12-15T04:30:16.240" v="276" actId="732"/>
          <ac:picMkLst>
            <pc:docMk/>
            <pc:sldMk cId="3947783143" sldId="474"/>
            <ac:picMk id="5" creationId="{EF6740E5-8CEC-4F4C-907A-1CA9C988280E}"/>
          </ac:picMkLst>
        </pc:picChg>
        <pc:picChg chg="del">
          <ac:chgData name="Jernej Kavka" userId="39e6ea44-00e0-4051-baee-a884c5c2a521" providerId="ADAL" clId="{AA7A5A6E-90EC-45BA-875B-25FDC5883F02}" dt="2021-12-15T04:29:48.712" v="263" actId="478"/>
          <ac:picMkLst>
            <pc:docMk/>
            <pc:sldMk cId="3947783143" sldId="474"/>
            <ac:picMk id="1026" creationId="{1D3D3844-524C-4A9C-9613-6C284DB6C1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I’m EF guy at SSW</a:t>
            </a:r>
          </a:p>
          <a:p>
            <a:r>
              <a:rPr lang="en-AU"/>
              <a:t>Help them out with code</a:t>
            </a:r>
          </a:p>
          <a:p>
            <a:r>
              <a:rPr lang="en-AU"/>
              <a:t>Help with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76764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I’m EF guy at SSW</a:t>
            </a:r>
          </a:p>
          <a:p>
            <a:r>
              <a:rPr lang="en-AU"/>
              <a:t>Help them out with code</a:t>
            </a:r>
          </a:p>
          <a:p>
            <a:r>
              <a:rPr lang="en-AU"/>
              <a:t>Help with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510240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67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986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5351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Example slides: </a:t>
            </a:r>
            <a:r>
              <a:rPr lang="en-AU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say “thank you” and then pause for 4-5 seconds… to give the audience time to applaud!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18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pause for applause here!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An SSW Admin will give you your QR code https://</a:t>
            </a:r>
            <a:r>
              <a:rPr lang="en-AU" err="1"/>
              <a:t>my.sugarlearning.com</a:t>
            </a:r>
            <a:r>
              <a:rPr lang="en-AU"/>
              <a:t>/SSW/items/13946/</a:t>
            </a:r>
            <a:r>
              <a:rPr lang="en-AU" err="1"/>
              <a:t>ssw</a:t>
            </a:r>
            <a:r>
              <a:rPr lang="en-AU"/>
              <a:t>-rewards-setup-the-</a:t>
            </a:r>
            <a:r>
              <a:rPr lang="en-AU" err="1"/>
              <a:t>ssw</a:t>
            </a:r>
            <a:r>
              <a:rPr lang="en-AU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82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.png"/><Relationship Id="rId18" Type="http://schemas.openxmlformats.org/officeDocument/2006/relationships/image" Target="../media/image52.jpe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45.emf"/><Relationship Id="rId12" Type="http://schemas.openxmlformats.org/officeDocument/2006/relationships/image" Target="../media/image9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7.svg"/><Relationship Id="rId10" Type="http://schemas.openxmlformats.org/officeDocument/2006/relationships/image" Target="../media/image48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47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sqlskills.com/sql-server-resources/sql-server-demo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hyperlink" Target="http://fontawesome.com/" TargetMode="Externa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8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w.com.au/rules/do-you-use-standard-question-mark-when-you-are-going-to-ask-the-audience-something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EFCoreSamples.StabilityAndPerformanc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w.com.au/rules/rules-to-better-linq" TargetMode="External"/><Relationship Id="rId5" Type="http://schemas.openxmlformats.org/officeDocument/2006/relationships/hyperlink" Target="https://www.ssw.com.au/rules/rules-to-better-entity-framework" TargetMode="External"/><Relationship Id="rId4" Type="http://schemas.openxmlformats.org/officeDocument/2006/relationships/hyperlink" Target="https://docs.microsoft.com/en-us/ef/core/performanc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3.emf"/><Relationship Id="rId4" Type="http://schemas.openxmlformats.org/officeDocument/2006/relationships/hyperlink" Target="mailto:info@ssw.com.au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/>
          </a:p>
          <a:p>
            <a:pPr algn="ctr"/>
            <a:r>
              <a:rPr lang="en-AU" sz="2400"/>
              <a:t>ENTERPRISE SOFTWARE DEVELOPMENT</a:t>
            </a:r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75ECDA-78D9-45F1-9B9B-C551CC7A0A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>
                <a:solidFill>
                  <a:srgbClr val="C00000"/>
                </a:solidFill>
              </a:rPr>
              <a:t>SSW </a:t>
            </a:r>
            <a:r>
              <a:rPr lang="en-AU"/>
              <a:t>Solution Architect</a:t>
            </a:r>
            <a:endParaRPr lang="en-US" b="1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/>
              <a:t>       </a:t>
            </a:r>
            <a:r>
              <a:rPr lang="en-AU">
                <a:hlinkClick r:id="rId3"/>
              </a:rPr>
              <a:t>@</a:t>
            </a:r>
            <a:r>
              <a:rPr lang="en-AU" err="1">
                <a:hlinkClick r:id="rId3"/>
              </a:rPr>
              <a:t>Jernej_kavka</a:t>
            </a:r>
            <a:endParaRPr lang="en-AU"/>
          </a:p>
          <a:p>
            <a:r>
              <a:rPr lang="en-AU"/>
              <a:t>       </a:t>
            </a:r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jernejk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5"/>
              </a:rPr>
              <a:t>jkdev.me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6"/>
              </a:rPr>
              <a:t>linkedin.com/in/</a:t>
            </a:r>
            <a:r>
              <a:rPr lang="en-AU" err="1">
                <a:hlinkClick r:id="rId6"/>
              </a:rPr>
              <a:t>jernejkavka</a:t>
            </a:r>
            <a:r>
              <a:rPr lang="en-AU">
                <a:hlinkClick r:id="rId6"/>
              </a:rPr>
              <a:t>/</a:t>
            </a:r>
            <a:endParaRPr lang="en-AU"/>
          </a:p>
          <a:p>
            <a:r>
              <a:rPr lang="en-AU"/>
              <a:t>       Organizer of AI events</a:t>
            </a:r>
          </a:p>
          <a:p>
            <a:endParaRPr lang="en-AU"/>
          </a:p>
          <a:p>
            <a:r>
              <a:rPr lang="en-AU"/>
              <a:t> .NET Core and EF Core dev specialist</a:t>
            </a:r>
          </a:p>
          <a:p>
            <a:r>
              <a:rPr lang="en-AU"/>
              <a:t> Cognitive Services and ML․NET enthusiast🦸‍♂️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-293" b="12096"/>
          <a:stretch/>
        </p:blipFill>
        <p:spPr>
          <a:xfrm>
            <a:off x="-1" y="53378"/>
            <a:ext cx="5134707" cy="68046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22B48EA-57F2-4714-B568-E28321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94" y="4187270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e the source image">
            <a:extLst>
              <a:ext uri="{FF2B5EF4-FFF2-40B4-BE49-F238E27FC236}">
                <a16:creationId xmlns:a16="http://schemas.microsoft.com/office/drawing/2014/main" id="{A4F6DC07-C202-452D-80C9-1057B73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126567"/>
            <a:ext cx="961963" cy="16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5594" y="-1700577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Earn </a:t>
            </a:r>
            <a:r>
              <a:rPr lang="en-AU" sz="2400" b="1">
                <a:solidFill>
                  <a:srgbClr val="C00000"/>
                </a:solidFill>
                <a:latin typeface="Arial Black"/>
              </a:rPr>
              <a:t>SSW Points</a:t>
            </a:r>
            <a:r>
              <a:rPr lang="en-AU" sz="2400" b="1">
                <a:solidFill>
                  <a:srgbClr val="FFC000"/>
                </a:solidFill>
              </a:rPr>
              <a:t> </a:t>
            </a:r>
            <a:r>
              <a:rPr lang="en-US" sz="2400" b="1"/>
              <a:t> </a:t>
            </a:r>
          </a:p>
          <a:p>
            <a:pPr>
              <a:lnSpc>
                <a:spcPct val="150000"/>
              </a:lnSpc>
            </a:pPr>
            <a:r>
              <a:rPr lang="en-US" sz="240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8353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362709"/>
            <a:ext cx="6923690" cy="703713"/>
          </a:xfrm>
          <a:solidFill>
            <a:srgbClr val="CC4542">
              <a:alpha val="75000"/>
            </a:srgbClr>
          </a:solidFill>
        </p:spPr>
        <p:txBody>
          <a:bodyPr/>
          <a:lstStyle/>
          <a:p>
            <a:r>
              <a:rPr lang="en-AU"/>
              <a:t>Intro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4026871"/>
            <a:ext cx="6923964" cy="703712"/>
          </a:xfrm>
        </p:spPr>
        <p:txBody>
          <a:bodyPr/>
          <a:lstStyle/>
          <a:p>
            <a:r>
              <a:rPr lang="en-AU"/>
              <a:t>Mini Best Practices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194790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The 7 Deadly Sins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D6C30F2-2545-4D6A-91C4-3C2F57B9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We have lots of DB engines</a:t>
            </a:r>
            <a:br>
              <a:rPr lang="en-AU"/>
            </a:br>
            <a:r>
              <a:rPr lang="en-AU"/>
              <a:t>Data access landscape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D93E4C-0972-4C54-A4EF-5A702F9FB7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Cosmos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PostgreSQL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mySQL</a:t>
            </a:r>
            <a:endParaRPr lang="en-A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C127BC-AEA4-4ACF-9B76-5659FB4ABCC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425110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C071-89FF-4B7E-8692-0FF887F1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Various 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2C9B-7F0C-4AE8-8346-B28A61FB70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EF Core (multiple DBs)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Dapper (SQL Server/EF Core)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Marten (PostgreSQL)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Cosmos DB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35F7-7C6E-4A97-9B95-5BF09E116E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230824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5040E-479B-45D8-93C4-B8F3B430A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902" y="1689100"/>
            <a:ext cx="10940774" cy="4549775"/>
          </a:xfrm>
        </p:spPr>
        <p:txBody>
          <a:bodyPr>
            <a:normAutofit/>
          </a:bodyPr>
          <a:lstStyle/>
          <a:p>
            <a:r>
              <a:rPr lang="en-US" sz="2800"/>
              <a:t>Great balance</a:t>
            </a:r>
          </a:p>
          <a:p>
            <a:pPr lvl="1"/>
            <a:r>
              <a:rPr lang="en-US" sz="2800"/>
              <a:t>Features</a:t>
            </a:r>
          </a:p>
          <a:p>
            <a:pPr lvl="1"/>
            <a:r>
              <a:rPr lang="en-US" sz="2800"/>
              <a:t>Flexibility</a:t>
            </a:r>
          </a:p>
          <a:p>
            <a:pPr lvl="1"/>
            <a:r>
              <a:rPr lang="en-US" sz="2800"/>
              <a:t>Performance</a:t>
            </a:r>
          </a:p>
          <a:p>
            <a:r>
              <a:rPr lang="en-US" sz="2800"/>
              <a:t>Awesome for relational DBs</a:t>
            </a:r>
          </a:p>
          <a:p>
            <a:r>
              <a:rPr lang="en-US" sz="2800"/>
              <a:t>Built-in migrations, DB scaffolding and other tooling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948F2F6-B5A8-42A0-9605-9DDD14D9F6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0693A20-7545-429B-B612-73649F8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Why EF Core</a:t>
            </a:r>
          </a:p>
        </p:txBody>
      </p:sp>
    </p:spTree>
    <p:extLst>
      <p:ext uri="{BB962C8B-B14F-4D97-AF65-F5344CB8AC3E}">
        <p14:creationId xmlns:p14="http://schemas.microsoft.com/office/powerpoint/2010/main" val="140820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4A9C-9B2F-445F-9CCB-8DDD256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Avoid the pain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C895-7839-4528-B826-8737AD3536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“EF Core is slow”</a:t>
            </a:r>
          </a:p>
          <a:p>
            <a:pPr lvl="1"/>
            <a:r>
              <a:rPr lang="en-AU"/>
              <a:t>If you write bad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“Code looks bad”</a:t>
            </a:r>
          </a:p>
          <a:p>
            <a:pPr lvl="1"/>
            <a:r>
              <a:rPr lang="en-AU"/>
              <a:t>If you write bad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“No guides to write good EF queries”</a:t>
            </a:r>
          </a:p>
          <a:p>
            <a:pPr lvl="1"/>
            <a:endParaRPr lang="en-A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Using the best practices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Benchmark your code with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The horror I have seen… 😱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99BD9-B018-473C-A39F-FF8969AB4E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4181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4A9C-9B2F-445F-9CCB-8DDD256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Avoid the pain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C895-7839-4528-B826-8737AD3536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The EF Core issues that are 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Simplifying your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Benchmark your code with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The horror I have seen… 😱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99BD9-B018-473C-A39F-FF8969AB4E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5707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8E27-3A15-4428-BC31-77857964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Benchmark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F5D1-A560-4B1A-92EF-1484981E81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BenchmarkDotNet</a:t>
            </a:r>
            <a:endParaRPr lang="en-AU"/>
          </a:p>
          <a:p>
            <a:pPr lvl="1"/>
            <a:r>
              <a:rPr lang="en-AU"/>
              <a:t>Memory consumption and time difference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Bombardier</a:t>
            </a:r>
          </a:p>
          <a:p>
            <a:pPr lvl="1"/>
            <a:r>
              <a:rPr lang="en-AU"/>
              <a:t>Simple CLI load testing tool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D2F06-DDDC-47A5-BC80-900BEDD24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65623-0592-4DAD-9D58-B2A05C7B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2036755"/>
            <a:ext cx="2736621" cy="48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">
            <a:extLst>
              <a:ext uri="{FF2B5EF4-FFF2-40B4-BE49-F238E27FC236}">
                <a16:creationId xmlns:a16="http://schemas.microsoft.com/office/drawing/2014/main" id="{0BF79D74-644F-4CB8-8889-1743FDFD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11" y="3429000"/>
            <a:ext cx="2611632" cy="72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4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8E27-3A15-4428-BC31-77857964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Benchmark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F5D1-A560-4B1A-92EF-1484981E81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BenchmarkDotNet</a:t>
            </a:r>
            <a:endParaRPr lang="en-AU"/>
          </a:p>
          <a:p>
            <a:pPr lvl="1"/>
            <a:r>
              <a:rPr lang="en-AU"/>
              <a:t>Memory consumption and time difference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Bombardier</a:t>
            </a:r>
          </a:p>
          <a:p>
            <a:pPr lvl="1"/>
            <a:r>
              <a:rPr lang="en-AU"/>
              <a:t>Simple CLI load testing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NBomber</a:t>
            </a:r>
          </a:p>
          <a:p>
            <a:pPr lvl="1"/>
            <a:r>
              <a:rPr lang="en-AU"/>
              <a:t>Automating  load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D2F06-DDDC-47A5-BC80-900BEDD24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65623-0592-4DAD-9D58-B2A05C7B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2036755"/>
            <a:ext cx="2736621" cy="48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">
            <a:extLst>
              <a:ext uri="{FF2B5EF4-FFF2-40B4-BE49-F238E27FC236}">
                <a16:creationId xmlns:a16="http://schemas.microsoft.com/office/drawing/2014/main" id="{0BF79D74-644F-4CB8-8889-1743FDFD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11" y="3429000"/>
            <a:ext cx="2611632" cy="72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EF63F-135C-43F9-B31A-711F608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320" y="4940845"/>
            <a:ext cx="1844032" cy="5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17157"/>
          </a:xfrm>
        </p:spPr>
        <p:txBody>
          <a:bodyPr/>
          <a:lstStyle/>
          <a:p>
            <a:r>
              <a:rPr lang="en-AU"/>
              <a:t>Change the Footer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475" y="3565525"/>
            <a:ext cx="4268788" cy="2654300"/>
          </a:xfrm>
        </p:spPr>
        <p:txBody>
          <a:bodyPr/>
          <a:lstStyle/>
          <a:p>
            <a:r>
              <a:rPr lang="en-AU"/>
              <a:t>Make sure you don’t forget the footer. Everyone forgets the footer.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915045"/>
            <a:ext cx="6904762" cy="51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FACAA-D441-0D49-9941-5A01FA638907}"/>
              </a:ext>
            </a:extLst>
          </p:cNvPr>
          <p:cNvSpPr txBox="1"/>
          <p:nvPr/>
        </p:nvSpPr>
        <p:spPr>
          <a:xfrm>
            <a:off x="4410635" y="3829722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97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986-DB7B-4977-86E9-D52A63F6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My testing</a:t>
            </a:r>
            <a:br>
              <a:rPr lang="en-AU"/>
            </a:br>
            <a:r>
              <a:rPr lang="en-AU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F8491-3007-4D6B-AAAB-76825D26A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.NET 6 with EF Core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My beefy PC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CPU: </a:t>
            </a:r>
            <a:r>
              <a:rPr lang="en-AU" err="1"/>
              <a:t>Ryzen</a:t>
            </a:r>
            <a:r>
              <a:rPr lang="en-AU"/>
              <a:t> 9 5900X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/>
              <a:t>Cores: 12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/>
              <a:t>Threads: 24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Ram: 32GB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B398-B5EC-49A0-BED6-3A9A07D5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353" y="133643"/>
            <a:ext cx="6724357" cy="6724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B7A095-9F92-4C46-BE3D-0B47F8827374}"/>
              </a:ext>
            </a:extLst>
          </p:cNvPr>
          <p:cNvSpPr/>
          <p:nvPr/>
        </p:nvSpPr>
        <p:spPr>
          <a:xfrm>
            <a:off x="8913056" y="5912901"/>
            <a:ext cx="3142956" cy="361290"/>
          </a:xfrm>
          <a:prstGeom prst="rect">
            <a:avLst/>
          </a:prstGeom>
          <a:noFill/>
          <a:ln w="28575">
            <a:solidFill>
              <a:srgbClr val="D84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9000F-7E6B-4B40-BEC0-C7E16E6CDC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4313084" cy="365125"/>
          </a:xfrm>
        </p:spPr>
        <p:txBody>
          <a:bodyPr/>
          <a:lstStyle/>
          <a:p>
            <a:r>
              <a:rPr lang="en-US"/>
              <a:t>Join the Conversation @SSW_TV @</a:t>
            </a:r>
            <a:r>
              <a:rPr lang="en-US" err="1"/>
              <a:t>jernej_kavka</a:t>
            </a:r>
            <a:r>
              <a:rPr lang="en-US"/>
              <a:t> #</a:t>
            </a:r>
            <a:r>
              <a:rPr lang="en-US" err="1"/>
              <a:t>EFCore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B0AA-C26F-41C5-A15F-31EC1532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Test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41E96-7A90-48AF-848D-7594FFB446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/>
              <a:t>7 million sales</a:t>
            </a:r>
          </a:p>
          <a:p>
            <a:r>
              <a:rPr lang="en-AU"/>
              <a:t>504 products</a:t>
            </a:r>
          </a:p>
          <a:p>
            <a:r>
              <a:rPr lang="en-AU"/>
              <a:t>23 employees</a:t>
            </a:r>
          </a:p>
          <a:p>
            <a:r>
              <a:rPr lang="en-AU"/>
              <a:t>20,000 customers</a:t>
            </a:r>
          </a:p>
          <a:p>
            <a:r>
              <a:rPr lang="en-AU" sz="2600">
                <a:hlinkClick r:id="rId2"/>
              </a:rPr>
              <a:t>https://www.sqlskills.com/sql-server-resources/sql-server-demos/</a:t>
            </a:r>
            <a:r>
              <a:rPr lang="en-AU" sz="26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B3582-8096-47AE-A7A5-8EC20887F7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1685E-0385-48E6-ADE0-8EAF6AE8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82" y="1825625"/>
            <a:ext cx="3198104" cy="35743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358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F6740E5-8CEC-4F4C-907A-1CA9C9882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3" b="8243"/>
          <a:stretch/>
        </p:blipFill>
        <p:spPr bwMode="auto">
          <a:xfrm>
            <a:off x="0" y="62637"/>
            <a:ext cx="12192000" cy="67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74DB6-D4EB-4CE2-8BA8-B3ECFD8D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340845"/>
            <a:ext cx="10686196" cy="2176309"/>
          </a:xfrm>
        </p:spPr>
        <p:txBody>
          <a:bodyPr/>
          <a:lstStyle/>
          <a:p>
            <a:r>
              <a:rPr lang="en-AU"/>
              <a:t>The 7 Deadly Sins</a:t>
            </a:r>
          </a:p>
        </p:txBody>
      </p:sp>
    </p:spTree>
    <p:extLst>
      <p:ext uri="{BB962C8B-B14F-4D97-AF65-F5344CB8AC3E}">
        <p14:creationId xmlns:p14="http://schemas.microsoft.com/office/powerpoint/2010/main" val="248019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2BCE8-31B4-4447-A21E-CB59F2D0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The 7 Deadly EF Core Sins (easy to hard)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B89AC8-43DE-49B7-9633-3065583E9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00665"/>
            <a:ext cx="10600898" cy="439102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/>
              <a:t>🚀 Get only the rows that you need (obvious)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Casting </a:t>
            </a:r>
            <a:r>
              <a:rPr lang="en-AU">
                <a:latin typeface="Consolas" panose="020B0609020204030204" pitchFamily="49" charset="0"/>
              </a:rPr>
              <a:t>IQueryable</a:t>
            </a:r>
            <a:r>
              <a:rPr lang="en-AU"/>
              <a:t> -&gt; </a:t>
            </a:r>
            <a:r>
              <a:rPr lang="en-AU">
                <a:latin typeface="Consolas" panose="020B0609020204030204" pitchFamily="49" charset="0"/>
              </a:rPr>
              <a:t>IEnumerable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Not using </a:t>
            </a:r>
            <a:r>
              <a:rPr lang="en-AU" err="1">
                <a:latin typeface="Consolas" panose="020B0609020204030204" pitchFamily="49" charset="0"/>
              </a:rPr>
              <a:t>AsNoTracking</a:t>
            </a:r>
            <a:endParaRPr lang="en-AU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/>
              <a:t>🚀 Explicit joins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Get only columns you need (should be obvious)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Pagination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💪 Non-cancellable queries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963C30-BB42-4886-808C-026F32D54C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429198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2BCE8-31B4-4447-A21E-CB59F2D0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Common EF mistakes (easy to hard)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B89AC8-43DE-49B7-9633-3065583E9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00665"/>
            <a:ext cx="10600898" cy="439102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/>
              <a:t>🚀 Get only the rows that you need (obvious)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Casting </a:t>
            </a:r>
            <a:r>
              <a:rPr lang="en-AU">
                <a:latin typeface="Consolas" panose="020B0609020204030204" pitchFamily="49" charset="0"/>
              </a:rPr>
              <a:t>IQueryable</a:t>
            </a:r>
            <a:r>
              <a:rPr lang="en-AU"/>
              <a:t> -&gt; </a:t>
            </a:r>
            <a:r>
              <a:rPr lang="en-AU">
                <a:latin typeface="Consolas" panose="020B0609020204030204" pitchFamily="49" charset="0"/>
              </a:rPr>
              <a:t>IEnumerable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Not using </a:t>
            </a:r>
            <a:r>
              <a:rPr lang="en-AU" err="1">
                <a:latin typeface="Consolas" panose="020B0609020204030204" pitchFamily="49" charset="0"/>
              </a:rPr>
              <a:t>AsNoTracking</a:t>
            </a:r>
            <a:endParaRPr lang="en-AU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/>
              <a:t>Get only columns you need (should be obvious)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Explicit joins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Pagination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🚀 Overly complex queries</a:t>
            </a:r>
          </a:p>
          <a:p>
            <a:pPr marL="514350" indent="-514350">
              <a:buFont typeface="+mj-lt"/>
              <a:buAutoNum type="arabicPeriod"/>
            </a:pPr>
            <a:r>
              <a:rPr lang="en-AU"/>
              <a:t>💪 Non-cancellable queries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963C30-BB42-4886-808C-026F32D54C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416245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0F936F-5696-4626-B687-C034688B30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1546EB-FC4B-40B1-B84E-70EAA015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How bad can it be?</a:t>
            </a:r>
            <a:br>
              <a:rPr lang="en-AU"/>
            </a:br>
            <a:r>
              <a:rPr lang="en-AU" sz="1100"/>
              <a:t>(you never want the answer to this)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C0F96-B86B-4400-B44F-BEE684CBD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/>
              <a:t>Literally everyone before discovering horrifying truth </a:t>
            </a:r>
            <a:r>
              <a:rPr lang="en-AU">
                <a:sym typeface="Wingdings" panose="05000000000000000000" pitchFamily="2" charset="2"/>
              </a:rPr>
              <a:t>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DB2C3-0863-4E07-B2CD-556D7A8A86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76888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3D7B-F693-4BCD-92BA-D0AA645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#2 Counting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AF1FD-93B9-43FC-98DE-23A49E93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64" y="1940143"/>
            <a:ext cx="5265876" cy="1714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5315C-56F5-449A-AFAE-C59ABFA5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38" y="1940144"/>
            <a:ext cx="3718882" cy="19508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FA3986-AF63-4E51-B26E-4F2B4633EB7A}"/>
              </a:ext>
            </a:extLst>
          </p:cNvPr>
          <p:cNvSpPr/>
          <p:nvPr/>
        </p:nvSpPr>
        <p:spPr>
          <a:xfrm>
            <a:off x="1910220" y="3117460"/>
            <a:ext cx="888087" cy="282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82304-CA30-41A4-BF06-8A3CC51B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38" y="4214592"/>
            <a:ext cx="4975828" cy="24272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C4E4E0-9499-47DC-BA10-84E6DC05BED7}"/>
              </a:ext>
            </a:extLst>
          </p:cNvPr>
          <p:cNvSpPr/>
          <p:nvPr/>
        </p:nvSpPr>
        <p:spPr>
          <a:xfrm>
            <a:off x="6729433" y="2873875"/>
            <a:ext cx="1755341" cy="282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87C73-B80A-4770-A7B9-627BB82FB71A}"/>
              </a:ext>
            </a:extLst>
          </p:cNvPr>
          <p:cNvSpPr/>
          <p:nvPr/>
        </p:nvSpPr>
        <p:spPr>
          <a:xfrm>
            <a:off x="1770548" y="5764234"/>
            <a:ext cx="1755341" cy="282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7AD77-87E5-4FBE-8C97-20BD61B24A82}"/>
              </a:ext>
            </a:extLst>
          </p:cNvPr>
          <p:cNvSpPr txBox="1"/>
          <p:nvPr/>
        </p:nvSpPr>
        <p:spPr>
          <a:xfrm>
            <a:off x="7043034" y="3905835"/>
            <a:ext cx="3803136" cy="2802674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/>
          </a:bodyPr>
          <a:lstStyle/>
          <a:p>
            <a:pPr algn="ctr"/>
            <a:r>
              <a:rPr lang="en-AU" sz="4000">
                <a:solidFill>
                  <a:schemeClr val="bg1"/>
                </a:solidFill>
              </a:rPr>
              <a:t>⚠️</a:t>
            </a:r>
          </a:p>
          <a:p>
            <a:pPr algn="ctr"/>
            <a:r>
              <a:rPr lang="en-AU" sz="4000">
                <a:solidFill>
                  <a:schemeClr val="bg1"/>
                </a:solidFill>
              </a:rPr>
              <a:t>THEY ARE ALL</a:t>
            </a:r>
            <a:br>
              <a:rPr lang="en-AU" sz="4000">
                <a:solidFill>
                  <a:schemeClr val="bg1"/>
                </a:solidFill>
              </a:rPr>
            </a:br>
            <a:r>
              <a:rPr lang="en-AU" sz="4000">
                <a:solidFill>
                  <a:schemeClr val="bg1"/>
                </a:solidFill>
              </a:rPr>
              <a:t>THE SAME</a:t>
            </a:r>
          </a:p>
        </p:txBody>
      </p:sp>
    </p:spTree>
    <p:extLst>
      <p:ext uri="{BB962C8B-B14F-4D97-AF65-F5344CB8AC3E}">
        <p14:creationId xmlns:p14="http://schemas.microsoft.com/office/powerpoint/2010/main" val="24523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8472-21AF-4355-BFAB-D55F32C9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77889"/>
            <a:ext cx="10686196" cy="857228"/>
          </a:xfrm>
        </p:spPr>
        <p:txBody>
          <a:bodyPr>
            <a:normAutofit/>
          </a:bodyPr>
          <a:lstStyle/>
          <a:p>
            <a:r>
              <a:rPr lang="en-AU"/>
              <a:t>#2 What is going on?</a:t>
            </a:r>
          </a:p>
        </p:txBody>
      </p:sp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3605156-86D7-43C5-B2A7-BA3469F7E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0909"/>
            <a:ext cx="9342128" cy="519665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43967-82A1-4AAE-AF42-BA0264F195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041511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BEA0-6853-4150-8638-2EE421E5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#2 Naïve where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1B6D2-09DD-422D-BE45-F916C5FB0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D7E63-552E-40C1-B1A7-170BE5E3C9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14F9F-1B3A-462B-B937-A6051EDE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5"/>
            <a:ext cx="5992308" cy="3701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CF24C4-9252-49B7-8E57-2CCDF3D521C5}"/>
              </a:ext>
            </a:extLst>
          </p:cNvPr>
          <p:cNvSpPr/>
          <p:nvPr/>
        </p:nvSpPr>
        <p:spPr>
          <a:xfrm>
            <a:off x="1843054" y="4404117"/>
            <a:ext cx="2044791" cy="282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723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9A2E-76CE-4319-8171-C5014DAF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#2 IQueryable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356A3-1390-4221-9073-97292D0727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DC1B2-7B87-41BC-8306-F554A07F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8801"/>
            <a:ext cx="4991394" cy="3547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A33E26-373C-480C-9FAC-944A8C0E0CB7}"/>
              </a:ext>
            </a:extLst>
          </p:cNvPr>
          <p:cNvSpPr/>
          <p:nvPr/>
        </p:nvSpPr>
        <p:spPr>
          <a:xfrm>
            <a:off x="1867206" y="4175450"/>
            <a:ext cx="2275729" cy="282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CFD9C-311C-47A8-BBBB-1B9478903B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21952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940218"/>
          </a:xfrm>
        </p:spPr>
        <p:txBody>
          <a:bodyPr>
            <a:normAutofit/>
          </a:bodyPr>
          <a:lstStyle/>
          <a:p>
            <a:r>
              <a:rPr lang="en-AU"/>
              <a:t>Use Different Slide Layouts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2475" y="3548815"/>
            <a:ext cx="4268788" cy="2671010"/>
          </a:xfrm>
        </p:spPr>
        <p:txBody>
          <a:bodyPr/>
          <a:lstStyle/>
          <a:p>
            <a:r>
              <a:rPr lang="en-AU"/>
              <a:t>Make sure you’re using the template correctly with slide layouts.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49" y="368968"/>
            <a:ext cx="6914643" cy="59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B98CA3-0FB0-449A-8E82-9CD9D13082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901" y="1689100"/>
            <a:ext cx="10686197" cy="4585091"/>
          </a:xfrm>
        </p:spPr>
        <p:txBody>
          <a:bodyPr/>
          <a:lstStyle/>
          <a:p>
            <a:r>
              <a:rPr lang="en-US" sz="3200"/>
              <a:t>Gets entire table</a:t>
            </a:r>
          </a:p>
          <a:p>
            <a:r>
              <a:rPr lang="en-US" sz="3200"/>
              <a:t>Everything is tracked in EF Core</a:t>
            </a:r>
          </a:p>
          <a:p>
            <a:pPr lvl="1"/>
            <a:r>
              <a:rPr lang="en-US"/>
              <a:t>Consumes additional CPU and memory</a:t>
            </a:r>
          </a:p>
          <a:p>
            <a:r>
              <a:rPr lang="en-US" sz="3200"/>
              <a:t>Query is processed in-memory</a:t>
            </a:r>
          </a:p>
          <a:p>
            <a:r>
              <a:rPr lang="en-US" sz="3200"/>
              <a:t>All data is discarded</a:t>
            </a:r>
          </a:p>
          <a:p>
            <a:pPr lvl="1"/>
            <a:r>
              <a:rPr lang="en-US"/>
              <a:t>Garbage Collection is doing overtime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12B9C-6E79-4001-811E-9793CDEB05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2A3EA-5D59-42ED-BA81-3492F263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#2 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55533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ECE9-6D72-4996-9DA2-2FE121CA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#2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9AB57-15A5-4828-AA31-B65FC95249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For 7 million rows with 5 integers</a:t>
            </a:r>
          </a:p>
          <a:p>
            <a:pPr lvl="1"/>
            <a:r>
              <a:rPr lang="en-AU"/>
              <a:t>4 bytes * 5 * 7 million = ~140MB</a:t>
            </a:r>
          </a:p>
          <a:p>
            <a:pPr lvl="1"/>
            <a:r>
              <a:rPr lang="en-AU"/>
              <a:t>Tracking adds ~4 bytes per property per row</a:t>
            </a:r>
          </a:p>
          <a:p>
            <a:pPr lvl="1"/>
            <a:r>
              <a:rPr lang="en-AU"/>
              <a:t>Minimum consumption: ~280MB per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Is slow and uses a lot of CPU!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CEB8D-721F-444B-AF12-6CDB9A51D7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56389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45D-3288-4285-8D9F-1B378C37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021153"/>
          </a:xfrm>
        </p:spPr>
        <p:txBody>
          <a:bodyPr/>
          <a:lstStyle/>
          <a:p>
            <a:r>
              <a:rPr lang="en-AU"/>
              <a:t>#2 How is this better?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B4BD-CCAE-4031-AF87-46DD9310F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CA989AB-7B9B-41AD-AC75-886E96E4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2" y="1689100"/>
            <a:ext cx="10098727" cy="41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5888BD2-5E42-4003-B15E-71CADF9738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9C7DB5-7B7E-40F0-8A3D-21AB75A8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IQueryable + EF Core </a:t>
            </a:r>
            <a:r>
              <a:rPr lang="en-AU" sz="1800"/>
              <a:t>(EF Core LINQ)</a:t>
            </a:r>
            <a:br>
              <a:rPr lang="en-AU"/>
            </a:br>
            <a:r>
              <a:rPr lang="en-AU"/>
              <a:t>≠</a:t>
            </a:r>
            <a:br>
              <a:rPr lang="en-AU"/>
            </a:br>
            <a:r>
              <a:rPr lang="en-AU"/>
              <a:t>IEnumerable </a:t>
            </a:r>
            <a:r>
              <a:rPr lang="en-AU" sz="1800"/>
              <a:t>(Standard LINQ)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17279F-9BD2-4B08-89B1-F528F5336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A3852-7FC4-4028-96E5-B1A2A2F917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610567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9A2E-76CE-4319-8171-C5014DAF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118469"/>
          </a:xfrm>
        </p:spPr>
        <p:txBody>
          <a:bodyPr/>
          <a:lstStyle/>
          <a:p>
            <a:r>
              <a:rPr lang="en-AU"/>
              <a:t>#2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356A3-1390-4221-9073-97292D0727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618594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Always use </a:t>
            </a:r>
            <a:r>
              <a:rPr lang="en-AU" err="1"/>
              <a:t>IQueryable</a:t>
            </a:r>
            <a:r>
              <a:rPr lang="en-AU"/>
              <a:t> (when possible)</a:t>
            </a:r>
          </a:p>
          <a:p>
            <a:pPr lvl="1"/>
            <a:r>
              <a:rPr lang="en-AU"/>
              <a:t>Prevents premature requests to 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DC1B2-7B87-41BC-8306-F554A07F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82" y="3125902"/>
            <a:ext cx="4991394" cy="3547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A33E26-373C-480C-9FAC-944A8C0E0CB7}"/>
              </a:ext>
            </a:extLst>
          </p:cNvPr>
          <p:cNvSpPr/>
          <p:nvPr/>
        </p:nvSpPr>
        <p:spPr>
          <a:xfrm>
            <a:off x="1867206" y="5594001"/>
            <a:ext cx="2275729" cy="282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C673-60BC-4298-AA9E-3BFD8BB384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21456" y="6356350"/>
            <a:ext cx="4517642" cy="365125"/>
          </a:xfrm>
        </p:spPr>
        <p:txBody>
          <a:bodyPr/>
          <a:lstStyle/>
          <a:p>
            <a:r>
              <a:rPr lang="en-US"/>
              <a:t>Join the Conversation @SSW_TV @</a:t>
            </a:r>
            <a:r>
              <a:rPr lang="en-US" err="1"/>
              <a:t>jernej_kavka</a:t>
            </a:r>
            <a:r>
              <a:rPr lang="en-US"/>
              <a:t> #</a:t>
            </a:r>
            <a:r>
              <a:rPr lang="en-US" err="1"/>
              <a:t>EFCore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B1B2-464E-46B4-8E80-8924337F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#2 What is the memory impact?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66A1D-7D8F-487E-85A4-13485FBE88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4371E-950B-41E5-A2E5-AD2DC2259BF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90D89-01D7-426D-BBC3-4FC9EEB3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5"/>
            <a:ext cx="9811882" cy="1133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EE7F09-8F84-4B2A-B139-FE645DD273A3}"/>
              </a:ext>
            </a:extLst>
          </p:cNvPr>
          <p:cNvSpPr/>
          <p:nvPr/>
        </p:nvSpPr>
        <p:spPr>
          <a:xfrm>
            <a:off x="9038492" y="2250831"/>
            <a:ext cx="1343465" cy="548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604FD-259E-4343-B74D-55ED0D8321B8}"/>
              </a:ext>
            </a:extLst>
          </p:cNvPr>
          <p:cNvSpPr/>
          <p:nvPr/>
        </p:nvSpPr>
        <p:spPr>
          <a:xfrm>
            <a:off x="2114843" y="2250831"/>
            <a:ext cx="1343465" cy="548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A7AA6-4997-4628-B6BE-DDE2058458D9}"/>
              </a:ext>
            </a:extLst>
          </p:cNvPr>
          <p:cNvSpPr/>
          <p:nvPr/>
        </p:nvSpPr>
        <p:spPr>
          <a:xfrm>
            <a:off x="5901397" y="2250831"/>
            <a:ext cx="604911" cy="548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24E6C-3AB4-410E-A1E8-5C3227F79530}"/>
              </a:ext>
            </a:extLst>
          </p:cNvPr>
          <p:cNvSpPr txBox="1"/>
          <p:nvPr/>
        </p:nvSpPr>
        <p:spPr>
          <a:xfrm>
            <a:off x="5201529" y="3011609"/>
            <a:ext cx="2004646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64</a:t>
            </a:r>
            <a:r>
              <a:rPr lang="en-AU">
                <a:solidFill>
                  <a:schemeClr val="bg1"/>
                </a:solidFill>
              </a:rPr>
              <a:t> times faster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8FC26-4FBD-4963-88D2-690DA40E19F1}"/>
              </a:ext>
            </a:extLst>
          </p:cNvPr>
          <p:cNvSpPr txBox="1"/>
          <p:nvPr/>
        </p:nvSpPr>
        <p:spPr>
          <a:xfrm>
            <a:off x="8793480" y="3012732"/>
            <a:ext cx="1833488" cy="545808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~million</a:t>
            </a:r>
            <a:r>
              <a:rPr lang="en-AU">
                <a:solidFill>
                  <a:schemeClr val="bg1"/>
                </a:solidFill>
              </a:rPr>
              <a:t> times</a:t>
            </a:r>
          </a:p>
          <a:p>
            <a:pPr algn="ctr"/>
            <a:r>
              <a:rPr lang="en-AU">
                <a:solidFill>
                  <a:schemeClr val="bg1"/>
                </a:solidFill>
              </a:rPr>
              <a:t>less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7528E-5B9D-41B7-8C15-69E153A55443}"/>
              </a:ext>
            </a:extLst>
          </p:cNvPr>
          <p:cNvSpPr txBox="1"/>
          <p:nvPr/>
        </p:nvSpPr>
        <p:spPr>
          <a:xfrm>
            <a:off x="1517845" y="3011609"/>
            <a:ext cx="2537460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Full </a:t>
            </a:r>
            <a:r>
              <a:rPr lang="en-AU" b="1">
                <a:solidFill>
                  <a:schemeClr val="bg1"/>
                </a:solidFill>
              </a:rPr>
              <a:t>3.5 seconds </a:t>
            </a:r>
            <a:r>
              <a:rPr lang="en-AU">
                <a:solidFill>
                  <a:schemeClr val="bg1"/>
                </a:solidFill>
              </a:rPr>
              <a:t>faster!</a:t>
            </a:r>
          </a:p>
        </p:txBody>
      </p:sp>
    </p:spTree>
    <p:extLst>
      <p:ext uri="{BB962C8B-B14F-4D97-AF65-F5344CB8AC3E}">
        <p14:creationId xmlns:p14="http://schemas.microsoft.com/office/powerpoint/2010/main" val="16697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  <p:bldP spid="10" grpId="1" animBg="1"/>
      <p:bldP spid="7" grpId="0" animBg="1"/>
      <p:bldP spid="7" grpId="1" animBg="1"/>
      <p:bldP spid="11" grpId="0" animBg="1"/>
      <p:bldP spid="11" grpId="1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1FC1-9CB8-441A-A81C-7073ED74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#2 What about load testing?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D90C-52AE-4138-ABBD-1AC2EE8802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90A6-5F50-406B-9734-0957A73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728" y="1911550"/>
            <a:ext cx="9325913" cy="1477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8D83-AB74-4F79-962B-53F1B0D1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"/>
          <a:stretch/>
        </p:blipFill>
        <p:spPr>
          <a:xfrm>
            <a:off x="536728" y="3904836"/>
            <a:ext cx="9339069" cy="14770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5F0A6B-7BCA-4435-8314-E147CFBFF07F}"/>
              </a:ext>
            </a:extLst>
          </p:cNvPr>
          <p:cNvSpPr/>
          <p:nvPr/>
        </p:nvSpPr>
        <p:spPr>
          <a:xfrm>
            <a:off x="2329359" y="3150590"/>
            <a:ext cx="698320" cy="2379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D23FE0-1F90-40DF-89E5-E98BFA8AE41A}"/>
              </a:ext>
            </a:extLst>
          </p:cNvPr>
          <p:cNvSpPr/>
          <p:nvPr/>
        </p:nvSpPr>
        <p:spPr>
          <a:xfrm>
            <a:off x="2148840" y="5171649"/>
            <a:ext cx="878839" cy="21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45298-5757-4D95-8504-22B49DFD4535}"/>
              </a:ext>
            </a:extLst>
          </p:cNvPr>
          <p:cNvSpPr txBox="1"/>
          <p:nvPr/>
        </p:nvSpPr>
        <p:spPr>
          <a:xfrm>
            <a:off x="536728" y="5604318"/>
            <a:ext cx="4782032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~260x </a:t>
            </a:r>
            <a:r>
              <a:rPr lang="en-AU">
                <a:solidFill>
                  <a:schemeClr val="bg1"/>
                </a:solidFill>
              </a:rPr>
              <a:t>faster on average in a load test!</a:t>
            </a:r>
          </a:p>
        </p:txBody>
      </p:sp>
    </p:spTree>
    <p:extLst>
      <p:ext uri="{BB962C8B-B14F-4D97-AF65-F5344CB8AC3E}">
        <p14:creationId xmlns:p14="http://schemas.microsoft.com/office/powerpoint/2010/main" val="35603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1FC1-9CB8-441A-A81C-7073ED74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#2 The difference - Bombardier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D90C-52AE-4138-ABBD-1AC2EE8802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FB90A6-5F50-406B-9734-0957A732F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3"/>
          <a:stretch/>
        </p:blipFill>
        <p:spPr>
          <a:xfrm>
            <a:off x="536728" y="1689100"/>
            <a:ext cx="9325913" cy="96266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978D83-AB74-4F79-962B-53F1B0D1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6"/>
          <a:stretch/>
        </p:blipFill>
        <p:spPr>
          <a:xfrm>
            <a:off x="510416" y="2947670"/>
            <a:ext cx="9339069" cy="962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5C10C-8163-4583-A961-C58510006AC9}"/>
              </a:ext>
            </a:extLst>
          </p:cNvPr>
          <p:cNvSpPr/>
          <p:nvPr/>
        </p:nvSpPr>
        <p:spPr>
          <a:xfrm>
            <a:off x="1993259" y="2302445"/>
            <a:ext cx="440545" cy="217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A4919A-4866-4BBE-BA6A-A1A34A0AF7AD}"/>
              </a:ext>
            </a:extLst>
          </p:cNvPr>
          <p:cNvSpPr/>
          <p:nvPr/>
        </p:nvSpPr>
        <p:spPr>
          <a:xfrm>
            <a:off x="1875658" y="3564689"/>
            <a:ext cx="544990" cy="217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51B48-78CE-4870-96A3-9EE8223231F8}"/>
              </a:ext>
            </a:extLst>
          </p:cNvPr>
          <p:cNvSpPr txBox="1"/>
          <p:nvPr/>
        </p:nvSpPr>
        <p:spPr>
          <a:xfrm>
            <a:off x="510416" y="4135120"/>
            <a:ext cx="3741792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174 times faster in load testing!</a:t>
            </a:r>
          </a:p>
        </p:txBody>
      </p:sp>
    </p:spTree>
    <p:extLst>
      <p:ext uri="{BB962C8B-B14F-4D97-AF65-F5344CB8AC3E}">
        <p14:creationId xmlns:p14="http://schemas.microsoft.com/office/powerpoint/2010/main" val="7253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2739-8CD6-440B-AC9A-D277DE59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TODO: NBomber – real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0D291-F4FE-4DB1-9405-FC3BFAF23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0F06D-2045-4C26-BA3E-A393AF11E8B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68B97-49A8-4732-8AE8-74A78D19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5625"/>
            <a:ext cx="8348003" cy="3384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10236-252D-410E-9F15-84A98F96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2" y="3517870"/>
            <a:ext cx="7628281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13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E6E4-29C7-4D74-94E7-1766434E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#3 </a:t>
            </a:r>
            <a:r>
              <a:rPr lang="en-AU" err="1"/>
              <a:t>AsNoTracking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A17A-CCB9-4EF5-8224-AB1ECEDE56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Exclude tracking on entities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Less memory and CPU usage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Changes to the entities are not tracked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22D87-3666-4044-93CE-5BCC286816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4726" y="6356350"/>
            <a:ext cx="4234371" cy="365125"/>
          </a:xfrm>
        </p:spPr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299F3-1007-4220-99FF-DCDD6B7C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29" y="4321634"/>
            <a:ext cx="4084674" cy="2034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B84013-BFEB-4F45-A8BC-5E26420532F8}"/>
              </a:ext>
            </a:extLst>
          </p:cNvPr>
          <p:cNvSpPr/>
          <p:nvPr/>
        </p:nvSpPr>
        <p:spPr>
          <a:xfrm>
            <a:off x="1730331" y="5427215"/>
            <a:ext cx="1532564" cy="217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0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4.0 by SSW Design</a:t>
            </a:r>
            <a:br>
              <a:rPr lang="en-AU"/>
            </a:br>
            <a:r>
              <a:rPr lang="en-AU"/>
              <a:t>Tip: Slides have additional info in View | Notes.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SSW Template</a:t>
            </a:r>
            <a:endParaRPr lang="en-US" sz="27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980E-047F-4527-8022-1C8704B7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26578"/>
          </a:xfrm>
        </p:spPr>
        <p:txBody>
          <a:bodyPr/>
          <a:lstStyle/>
          <a:p>
            <a:r>
              <a:rPr lang="en-AU"/>
              <a:t>#3 What is happening?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E6137FC-52D1-4A23-912C-C1B4BD9BC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8"/>
          <a:stretch/>
        </p:blipFill>
        <p:spPr>
          <a:xfrm>
            <a:off x="980568" y="4718643"/>
            <a:ext cx="3730560" cy="1999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DBA4E-3DD0-41A1-AD3D-826AAB86F9D8}"/>
              </a:ext>
            </a:extLst>
          </p:cNvPr>
          <p:cNvSpPr txBox="1"/>
          <p:nvPr/>
        </p:nvSpPr>
        <p:spPr>
          <a:xfrm>
            <a:off x="3451837" y="5486400"/>
            <a:ext cx="3570940" cy="123189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Additional property</a:t>
            </a:r>
          </a:p>
          <a:p>
            <a:r>
              <a:rPr lang="en-AU">
                <a:solidFill>
                  <a:schemeClr val="bg1"/>
                </a:solidFill>
              </a:rPr>
              <a:t>for every row and column</a:t>
            </a:r>
          </a:p>
          <a:p>
            <a:r>
              <a:rPr lang="en-AU">
                <a:solidFill>
                  <a:schemeClr val="bg1"/>
                </a:solidFill>
              </a:rPr>
              <a:t>used by</a:t>
            </a:r>
          </a:p>
          <a:p>
            <a:r>
              <a:rPr lang="en-AU" b="1" err="1">
                <a:solidFill>
                  <a:schemeClr val="bg1"/>
                </a:solidFill>
              </a:rPr>
              <a:t>DbContext.SaveChangesAsync</a:t>
            </a:r>
            <a:endParaRPr lang="en-AU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758F9-6898-4E66-A8CB-307483C3010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919305" y="5555412"/>
            <a:ext cx="532532" cy="546938"/>
          </a:xfrm>
          <a:prstGeom prst="straightConnector1">
            <a:avLst/>
          </a:prstGeom>
          <a:ln w="57150">
            <a:solidFill>
              <a:srgbClr val="CC4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A957F5-C9E1-4BC7-8114-25BFC701E678}"/>
              </a:ext>
            </a:extLst>
          </p:cNvPr>
          <p:cNvSpPr txBox="1"/>
          <p:nvPr/>
        </p:nvSpPr>
        <p:spPr>
          <a:xfrm>
            <a:off x="8026400" y="1565754"/>
            <a:ext cx="1984096" cy="43132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/>
          </a:bodyPr>
          <a:lstStyle/>
          <a:p>
            <a:pPr algn="ctr"/>
            <a:r>
              <a:rPr lang="en-AU" err="1">
                <a:solidFill>
                  <a:schemeClr val="bg1"/>
                </a:solidFill>
              </a:rPr>
              <a:t>AsNoTracking</a:t>
            </a:r>
            <a:endParaRPr lang="en-AU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C0746-66DD-4CB2-81AC-2D72AAB89C26}"/>
              </a:ext>
            </a:extLst>
          </p:cNvPr>
          <p:cNvSpPr txBox="1"/>
          <p:nvPr/>
        </p:nvSpPr>
        <p:spPr>
          <a:xfrm>
            <a:off x="2159579" y="1565754"/>
            <a:ext cx="1372538" cy="43132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Default</a:t>
            </a:r>
            <a:endParaRPr lang="en-AU" b="1">
              <a:solidFill>
                <a:schemeClr val="bg1"/>
              </a:solidFill>
            </a:endParaRPr>
          </a:p>
        </p:txBody>
      </p:sp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6FA4622-8C5B-4A7F-8CD9-B88CB1D6C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95" y="2061713"/>
            <a:ext cx="3730560" cy="465658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161969-D584-48D4-9409-88ADBE05E07F}"/>
              </a:ext>
            </a:extLst>
          </p:cNvPr>
          <p:cNvCxnSpPr>
            <a:cxnSpLocks/>
          </p:cNvCxnSpPr>
          <p:nvPr/>
        </p:nvCxnSpPr>
        <p:spPr>
          <a:xfrm>
            <a:off x="6944260" y="4718644"/>
            <a:ext cx="2760457" cy="1035175"/>
          </a:xfrm>
          <a:prstGeom prst="line">
            <a:avLst/>
          </a:prstGeom>
          <a:ln w="57150">
            <a:solidFill>
              <a:srgbClr val="CC4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A1E1BB-478D-42F3-A7BC-DF175D96D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6" b="42943"/>
          <a:stretch/>
        </p:blipFill>
        <p:spPr>
          <a:xfrm>
            <a:off x="980568" y="3293613"/>
            <a:ext cx="3730560" cy="142503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007403B-828F-410D-9DA6-60B45E9C5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5"/>
          <a:stretch/>
        </p:blipFill>
        <p:spPr>
          <a:xfrm>
            <a:off x="980568" y="2061713"/>
            <a:ext cx="3730560" cy="12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812E-A721-4BD4-8E44-75B048A5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#3 What is the impact?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4077C-DEAE-477C-B5E0-5A35EEBF06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D2A1E-1016-4959-B558-452E12EDE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913028"/>
            <a:ext cx="9844257" cy="867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6CBC9-113F-431A-AE33-7A8364FAC81E}"/>
              </a:ext>
            </a:extLst>
          </p:cNvPr>
          <p:cNvSpPr txBox="1"/>
          <p:nvPr/>
        </p:nvSpPr>
        <p:spPr>
          <a:xfrm>
            <a:off x="9025890" y="2866622"/>
            <a:ext cx="2004646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~</a:t>
            </a:r>
            <a:r>
              <a:rPr lang="en-AU" b="1">
                <a:solidFill>
                  <a:schemeClr val="bg1"/>
                </a:solidFill>
              </a:rPr>
              <a:t>4x</a:t>
            </a:r>
            <a:r>
              <a:rPr lang="en-AU">
                <a:solidFill>
                  <a:schemeClr val="bg1"/>
                </a:solidFill>
              </a:rPr>
              <a:t> less memory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73F14-CECD-4143-BEEC-6D9D535FC772}"/>
              </a:ext>
            </a:extLst>
          </p:cNvPr>
          <p:cNvSpPr/>
          <p:nvPr/>
        </p:nvSpPr>
        <p:spPr>
          <a:xfrm>
            <a:off x="9609406" y="2197491"/>
            <a:ext cx="837614" cy="548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C9CF34-E247-4438-90F8-A98A7C0F70AE}"/>
              </a:ext>
            </a:extLst>
          </p:cNvPr>
          <p:cNvSpPr/>
          <p:nvPr/>
        </p:nvSpPr>
        <p:spPr>
          <a:xfrm>
            <a:off x="2788920" y="2278379"/>
            <a:ext cx="944880" cy="467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E1E71-F537-4238-9D1B-7F17356C3333}"/>
              </a:ext>
            </a:extLst>
          </p:cNvPr>
          <p:cNvSpPr/>
          <p:nvPr/>
        </p:nvSpPr>
        <p:spPr>
          <a:xfrm>
            <a:off x="5675030" y="2213047"/>
            <a:ext cx="604911" cy="548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34FD5F-26B5-4E52-9C3F-2CB081EC0B0E}"/>
              </a:ext>
            </a:extLst>
          </p:cNvPr>
          <p:cNvSpPr txBox="1"/>
          <p:nvPr/>
        </p:nvSpPr>
        <p:spPr>
          <a:xfrm>
            <a:off x="4975162" y="2870254"/>
            <a:ext cx="2004646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~5</a:t>
            </a:r>
            <a:r>
              <a:rPr lang="en-AU">
                <a:solidFill>
                  <a:schemeClr val="bg1"/>
                </a:solidFill>
              </a:rPr>
              <a:t> times faster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8EB8D8-865E-4740-A987-C3E8F52B918F}"/>
              </a:ext>
            </a:extLst>
          </p:cNvPr>
          <p:cNvSpPr txBox="1"/>
          <p:nvPr/>
        </p:nvSpPr>
        <p:spPr>
          <a:xfrm>
            <a:off x="1992630" y="2866622"/>
            <a:ext cx="2537460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>
                <a:solidFill>
                  <a:schemeClr val="bg1"/>
                </a:solidFill>
              </a:rPr>
              <a:t>~1.6</a:t>
            </a:r>
            <a:r>
              <a:rPr lang="en-AU" b="1">
                <a:solidFill>
                  <a:schemeClr val="bg1"/>
                </a:solidFill>
              </a:rPr>
              <a:t> seconds </a:t>
            </a:r>
            <a:r>
              <a:rPr lang="en-AU">
                <a:solidFill>
                  <a:schemeClr val="bg1"/>
                </a:solidFill>
              </a:rPr>
              <a:t>faster!</a:t>
            </a:r>
          </a:p>
        </p:txBody>
      </p:sp>
    </p:spTree>
    <p:extLst>
      <p:ext uri="{BB962C8B-B14F-4D97-AF65-F5344CB8AC3E}">
        <p14:creationId xmlns:p14="http://schemas.microsoft.com/office/powerpoint/2010/main" val="4379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1FC1-9CB8-441A-A81C-7073ED74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#3 What about load testing?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D90C-52AE-4138-ABBD-1AC2EE8802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90A6-5F50-406B-9734-0957A73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48" y="1911550"/>
            <a:ext cx="8514656" cy="1477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8D83-AB74-4F79-962B-53F1B0D1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331"/>
          <a:stretch/>
        </p:blipFill>
        <p:spPr>
          <a:xfrm>
            <a:off x="536728" y="3904836"/>
            <a:ext cx="9339069" cy="14770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5F0A6B-7BCA-4435-8314-E147CFBFF07F}"/>
              </a:ext>
            </a:extLst>
          </p:cNvPr>
          <p:cNvSpPr/>
          <p:nvPr/>
        </p:nvSpPr>
        <p:spPr>
          <a:xfrm>
            <a:off x="2329359" y="3150590"/>
            <a:ext cx="698320" cy="2379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D23FE0-1F90-40DF-89E5-E98BFA8AE41A}"/>
              </a:ext>
            </a:extLst>
          </p:cNvPr>
          <p:cNvSpPr/>
          <p:nvPr/>
        </p:nvSpPr>
        <p:spPr>
          <a:xfrm>
            <a:off x="2004060" y="5156409"/>
            <a:ext cx="878839" cy="21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45298-5757-4D95-8504-22B49DFD4535}"/>
              </a:ext>
            </a:extLst>
          </p:cNvPr>
          <p:cNvSpPr txBox="1"/>
          <p:nvPr/>
        </p:nvSpPr>
        <p:spPr>
          <a:xfrm>
            <a:off x="536728" y="5604318"/>
            <a:ext cx="4782032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~4x</a:t>
            </a:r>
            <a:r>
              <a:rPr lang="en-AU">
                <a:solidFill>
                  <a:schemeClr val="bg1"/>
                </a:solidFill>
              </a:rPr>
              <a:t> faster on average in a load test!</a:t>
            </a:r>
          </a:p>
        </p:txBody>
      </p:sp>
    </p:spTree>
    <p:extLst>
      <p:ext uri="{BB962C8B-B14F-4D97-AF65-F5344CB8AC3E}">
        <p14:creationId xmlns:p14="http://schemas.microsoft.com/office/powerpoint/2010/main" val="39878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2E29-BACC-4C77-AFEB-F78978A5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#4 Explicit includes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8FA77-3A47-403B-9040-2FAADB7A5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>
                <a:latin typeface="Consolas" panose="020B0609020204030204" pitchFamily="49" charset="0"/>
              </a:rPr>
              <a:t>.Include(x =&gt; </a:t>
            </a:r>
            <a:r>
              <a:rPr lang="en-AU" err="1">
                <a:latin typeface="Consolas" panose="020B0609020204030204" pitchFamily="49" charset="0"/>
              </a:rPr>
              <a:t>x.Customers</a:t>
            </a:r>
            <a:r>
              <a:rPr lang="en-AU">
                <a:latin typeface="Consolas" panose="020B0609020204030204" pitchFamily="49" charset="0"/>
              </a:rPr>
              <a:t>)</a:t>
            </a:r>
          </a:p>
          <a:p>
            <a:r>
              <a:rPr lang="en-AU"/>
              <a:t>They are always included even if not needed</a:t>
            </a:r>
          </a:p>
          <a:p>
            <a:pPr lvl="1"/>
            <a:r>
              <a:rPr lang="en-AU"/>
              <a:t>Devs often forget to remove them</a:t>
            </a:r>
          </a:p>
          <a:p>
            <a:pPr lvl="1"/>
            <a:r>
              <a:rPr lang="en-AU"/>
              <a:t>We get all columns even if we don’t need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C59D2-1346-473C-BD31-FE1CB23E5B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004624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19D3-15C8-46BF-AD3D-2353EFE4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#4 &amp; #5 Implicit includes with Select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4D5DD-B3F8-45C4-ADE4-12CBBED3E7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C0278-473B-45C5-A9F4-FEA9AC8221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F1CF7-FA33-4A84-AD78-070C28A6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48" y="2563368"/>
            <a:ext cx="5593565" cy="291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09431-3390-459E-B1EE-8298C5DF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7" y="3401640"/>
            <a:ext cx="3848433" cy="12421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F4CB2E-4001-45AB-AB88-D68D82F448FE}"/>
              </a:ext>
            </a:extLst>
          </p:cNvPr>
          <p:cNvCxnSpPr/>
          <p:nvPr/>
        </p:nvCxnSpPr>
        <p:spPr>
          <a:xfrm>
            <a:off x="4572000" y="4022724"/>
            <a:ext cx="167434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BB2B7-F1D3-47C4-B5BC-49EDD34F9676}"/>
              </a:ext>
            </a:extLst>
          </p:cNvPr>
          <p:cNvSpPr/>
          <p:nvPr/>
        </p:nvSpPr>
        <p:spPr>
          <a:xfrm>
            <a:off x="1217010" y="4096670"/>
            <a:ext cx="2730041" cy="245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EB5E6-58E5-456F-91B9-D1670FDBDEDC}"/>
              </a:ext>
            </a:extLst>
          </p:cNvPr>
          <p:cNvSpPr/>
          <p:nvPr/>
        </p:nvSpPr>
        <p:spPr>
          <a:xfrm>
            <a:off x="9196627" y="4735872"/>
            <a:ext cx="2466907" cy="461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73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1FC1-9CB8-441A-A81C-7073ED74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#4 &amp; #5 Load 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D90C-52AE-4138-ABBD-1AC2EE8802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90A6-5F50-406B-9734-0957A73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48" y="1941178"/>
            <a:ext cx="8935334" cy="1487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8D83-AB74-4F79-962B-53F1B0D1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" t="335" r="23721" b="-335"/>
          <a:stretch/>
        </p:blipFill>
        <p:spPr>
          <a:xfrm>
            <a:off x="536728" y="3904836"/>
            <a:ext cx="9521672" cy="14770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5F0A6B-7BCA-4435-8314-E147CFBFF07F}"/>
              </a:ext>
            </a:extLst>
          </p:cNvPr>
          <p:cNvSpPr/>
          <p:nvPr/>
        </p:nvSpPr>
        <p:spPr>
          <a:xfrm>
            <a:off x="2329359" y="3150590"/>
            <a:ext cx="698320" cy="2379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D23FE0-1F90-40DF-89E5-E98BFA8AE41A}"/>
              </a:ext>
            </a:extLst>
          </p:cNvPr>
          <p:cNvSpPr/>
          <p:nvPr/>
        </p:nvSpPr>
        <p:spPr>
          <a:xfrm>
            <a:off x="2211094" y="5156409"/>
            <a:ext cx="878839" cy="21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45298-5757-4D95-8504-22B49DFD4535}"/>
              </a:ext>
            </a:extLst>
          </p:cNvPr>
          <p:cNvSpPr txBox="1"/>
          <p:nvPr/>
        </p:nvSpPr>
        <p:spPr>
          <a:xfrm>
            <a:off x="536728" y="5604318"/>
            <a:ext cx="4782032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~2.5x</a:t>
            </a:r>
            <a:r>
              <a:rPr lang="en-AU">
                <a:solidFill>
                  <a:schemeClr val="bg1"/>
                </a:solidFill>
              </a:rPr>
              <a:t> faster on average in a load test!</a:t>
            </a:r>
          </a:p>
        </p:txBody>
      </p:sp>
    </p:spTree>
    <p:extLst>
      <p:ext uri="{BB962C8B-B14F-4D97-AF65-F5344CB8AC3E}">
        <p14:creationId xmlns:p14="http://schemas.microsoft.com/office/powerpoint/2010/main" val="13926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DB2EF1-EFEB-4C19-BE26-B822D509B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D62144-4BB2-473B-8618-9D8D024C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ED51F0-AB02-4D6C-9505-5317DF6AA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93919-7E00-4552-9572-7F8BC639A0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687050" cy="365125"/>
          </a:xfrm>
        </p:spPr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764523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7767FE-1C75-4995-909E-2618D469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#6 Common Pagination issues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F6D3D6-E88E-489C-A48D-45E6CEE5FC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Inefficient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Filter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Get </a:t>
            </a:r>
            <a:r>
              <a:rPr lang="en-AU" b="1">
                <a:solidFill>
                  <a:srgbClr val="C00000"/>
                </a:solidFill>
              </a:rPr>
              <a:t>all</a:t>
            </a:r>
            <a:r>
              <a:rPr lang="en-AU"/>
              <a:t> filtered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Count them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343433"/>
                </a:solidFill>
              </a:rPr>
              <a:t>Apply Take and Skip</a:t>
            </a:r>
            <a:r>
              <a:rPr lang="en-AU">
                <a:solidFill>
                  <a:srgbClr val="C00000"/>
                </a:solidFill>
              </a:rPr>
              <a:t> </a:t>
            </a:r>
            <a:r>
              <a:rPr lang="en-AU" b="1">
                <a:solidFill>
                  <a:srgbClr val="C00000"/>
                </a:solidFill>
              </a:rPr>
              <a:t>in-memory </a:t>
            </a:r>
            <a:r>
              <a:rPr lang="en-AU">
                <a:solidFill>
                  <a:srgbClr val="343433"/>
                </a:solidFill>
              </a:rPr>
              <a:t>for pagination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081AB-40B7-457C-83D9-65EC78AEB32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2833817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97FC-E5E8-4E14-8E86-CCCC3022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#6 Pagination code – naïve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5C3F7-09E6-4F24-975A-26F3AA532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8388F-ECC6-475B-80B9-E7004CF511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E62AC-A166-4EF7-B8BA-A108CB822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812" y="1825624"/>
            <a:ext cx="8042123" cy="4255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A551CD-25FE-421D-9B84-0A3702F5C16C}"/>
              </a:ext>
            </a:extLst>
          </p:cNvPr>
          <p:cNvSpPr/>
          <p:nvPr/>
        </p:nvSpPr>
        <p:spPr>
          <a:xfrm>
            <a:off x="2847518" y="3013430"/>
            <a:ext cx="2547442" cy="240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2E6D-CA60-49E6-87C6-A39789F1A5BF}"/>
              </a:ext>
            </a:extLst>
          </p:cNvPr>
          <p:cNvSpPr txBox="1"/>
          <p:nvPr/>
        </p:nvSpPr>
        <p:spPr>
          <a:xfrm>
            <a:off x="9029700" y="2968926"/>
            <a:ext cx="2324100" cy="32766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10000"/>
          </a:bodyPr>
          <a:lstStyle/>
          <a:p>
            <a:r>
              <a:rPr lang="en-AU">
                <a:solidFill>
                  <a:schemeClr val="bg1"/>
                </a:solidFill>
              </a:rPr>
              <a:t>Gets all filtered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BD493-4B08-4580-866F-B8B5644D66DD}"/>
              </a:ext>
            </a:extLst>
          </p:cNvPr>
          <p:cNvSpPr/>
          <p:nvPr/>
        </p:nvSpPr>
        <p:spPr>
          <a:xfrm>
            <a:off x="1961740" y="3196273"/>
            <a:ext cx="1436780" cy="240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9C9F3-0F7B-4975-838A-FDEA33450ED9}"/>
              </a:ext>
            </a:extLst>
          </p:cNvPr>
          <p:cNvSpPr txBox="1"/>
          <p:nvPr/>
        </p:nvSpPr>
        <p:spPr>
          <a:xfrm>
            <a:off x="9029700" y="3316428"/>
            <a:ext cx="2324100" cy="32766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10000"/>
          </a:bodyPr>
          <a:lstStyle/>
          <a:p>
            <a:r>
              <a:rPr lang="en-AU">
                <a:solidFill>
                  <a:schemeClr val="bg1"/>
                </a:solidFill>
              </a:rPr>
              <a:t>Count in-memory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CCAD0-78F1-41FA-978E-9284ABF28D81}"/>
              </a:ext>
            </a:extLst>
          </p:cNvPr>
          <p:cNvSpPr/>
          <p:nvPr/>
        </p:nvSpPr>
        <p:spPr>
          <a:xfrm>
            <a:off x="1331138" y="3585192"/>
            <a:ext cx="2547442" cy="415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89ECF-96B0-4ADD-8083-30C7BDB1D7D7}"/>
              </a:ext>
            </a:extLst>
          </p:cNvPr>
          <p:cNvSpPr txBox="1"/>
          <p:nvPr/>
        </p:nvSpPr>
        <p:spPr>
          <a:xfrm>
            <a:off x="9029700" y="3669186"/>
            <a:ext cx="2324100" cy="529607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r>
              <a:rPr lang="en-AU">
                <a:solidFill>
                  <a:schemeClr val="bg1"/>
                </a:solidFill>
              </a:rPr>
              <a:t>Pagination is done</a:t>
            </a:r>
          </a:p>
          <a:p>
            <a:r>
              <a:rPr lang="en-AU">
                <a:solidFill>
                  <a:schemeClr val="bg1"/>
                </a:solidFill>
              </a:rPr>
              <a:t>In-memory</a:t>
            </a:r>
          </a:p>
        </p:txBody>
      </p:sp>
    </p:spTree>
    <p:extLst>
      <p:ext uri="{BB962C8B-B14F-4D97-AF65-F5344CB8AC3E}">
        <p14:creationId xmlns:p14="http://schemas.microsoft.com/office/powerpoint/2010/main" val="8558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97FC-E5E8-4E14-8E86-CCCC3022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#6 Pagination code – improved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5C3F7-09E6-4F24-975A-26F3AA532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E62AC-A166-4EF7-B8BA-A108CB822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02" y="1825625"/>
            <a:ext cx="6440378" cy="4823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A551CD-25FE-421D-9B84-0A3702F5C16C}"/>
              </a:ext>
            </a:extLst>
          </p:cNvPr>
          <p:cNvSpPr/>
          <p:nvPr/>
        </p:nvSpPr>
        <p:spPr>
          <a:xfrm>
            <a:off x="812598" y="1938283"/>
            <a:ext cx="3065982" cy="240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2E6D-CA60-49E6-87C6-A39789F1A5BF}"/>
              </a:ext>
            </a:extLst>
          </p:cNvPr>
          <p:cNvSpPr txBox="1"/>
          <p:nvPr/>
        </p:nvSpPr>
        <p:spPr>
          <a:xfrm>
            <a:off x="7328810" y="1909848"/>
            <a:ext cx="3590650" cy="61999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lnSpcReduction="10000"/>
          </a:bodyPr>
          <a:lstStyle/>
          <a:p>
            <a:r>
              <a:rPr lang="en-AU">
                <a:solidFill>
                  <a:schemeClr val="bg1"/>
                </a:solidFill>
              </a:rPr>
              <a:t>We are preparing the query</a:t>
            </a:r>
          </a:p>
          <a:p>
            <a:r>
              <a:rPr lang="en-AU">
                <a:solidFill>
                  <a:schemeClr val="bg1"/>
                </a:solidFill>
              </a:rPr>
              <a:t>For counting and pagination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BD493-4B08-4580-866F-B8B5644D66DD}"/>
              </a:ext>
            </a:extLst>
          </p:cNvPr>
          <p:cNvSpPr/>
          <p:nvPr/>
        </p:nvSpPr>
        <p:spPr>
          <a:xfrm>
            <a:off x="1976980" y="4915572"/>
            <a:ext cx="2610260" cy="296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9C9F3-0F7B-4975-838A-FDEA33450ED9}"/>
              </a:ext>
            </a:extLst>
          </p:cNvPr>
          <p:cNvSpPr txBox="1"/>
          <p:nvPr/>
        </p:nvSpPr>
        <p:spPr>
          <a:xfrm>
            <a:off x="7328810" y="4759026"/>
            <a:ext cx="2324100" cy="32766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10000"/>
          </a:bodyPr>
          <a:lstStyle/>
          <a:p>
            <a:r>
              <a:rPr lang="en-AU">
                <a:solidFill>
                  <a:schemeClr val="bg1"/>
                </a:solidFill>
              </a:rPr>
              <a:t>Count in SQL 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CCAD0-78F1-41FA-978E-9284ABF28D81}"/>
              </a:ext>
            </a:extLst>
          </p:cNvPr>
          <p:cNvSpPr/>
          <p:nvPr/>
        </p:nvSpPr>
        <p:spPr>
          <a:xfrm>
            <a:off x="1178738" y="5734032"/>
            <a:ext cx="2273122" cy="4857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89ECF-96B0-4ADD-8083-30C7BDB1D7D7}"/>
              </a:ext>
            </a:extLst>
          </p:cNvPr>
          <p:cNvSpPr txBox="1"/>
          <p:nvPr/>
        </p:nvSpPr>
        <p:spPr>
          <a:xfrm>
            <a:off x="7328810" y="5634972"/>
            <a:ext cx="2324100" cy="521987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r>
              <a:rPr lang="en-AU">
                <a:solidFill>
                  <a:schemeClr val="bg1"/>
                </a:solidFill>
              </a:rPr>
              <a:t>Pagination is done</a:t>
            </a:r>
          </a:p>
          <a:p>
            <a:r>
              <a:rPr lang="en-AU">
                <a:solidFill>
                  <a:schemeClr val="bg1"/>
                </a:solidFill>
              </a:rPr>
              <a:t>on SQL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5728-A7DA-46C3-967B-CB705E86B04E}"/>
              </a:ext>
            </a:extLst>
          </p:cNvPr>
          <p:cNvSpPr/>
          <p:nvPr/>
        </p:nvSpPr>
        <p:spPr>
          <a:xfrm>
            <a:off x="4193628" y="6265546"/>
            <a:ext cx="2748191" cy="296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894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Icon Library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2902" y="1828802"/>
            <a:ext cx="10600898" cy="1810974"/>
          </a:xfrm>
        </p:spPr>
        <p:txBody>
          <a:bodyPr>
            <a:normAutofit fontScale="85000" lnSpcReduction="20000"/>
          </a:bodyPr>
          <a:lstStyle/>
          <a:p>
            <a:r>
              <a:rPr lang="en-AU"/>
              <a:t>These icons are pulled from </a:t>
            </a:r>
            <a:r>
              <a:rPr lang="en-AU">
                <a:hlinkClick r:id="rId2"/>
              </a:rPr>
              <a:t>http://fontawesome.com</a:t>
            </a:r>
            <a:r>
              <a:rPr lang="en-AU"/>
              <a:t> </a:t>
            </a:r>
          </a:p>
          <a:p>
            <a:r>
              <a:rPr lang="en-AU"/>
              <a:t>Feel free to use your own by pasting in any SVG. You can use PowerPoint to </a:t>
            </a:r>
            <a:r>
              <a:rPr lang="en-AU" err="1"/>
              <a:t>recolor</a:t>
            </a:r>
            <a:r>
              <a:rPr lang="en-AU"/>
              <a:t> SVGs (Right Click &gt; Fill).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9A77EA6-4868-4FD6-B6A6-0AE2ECD53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030" y="5008354"/>
            <a:ext cx="934919" cy="9650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FCF444E-FCCC-49E6-B335-E7583B39B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8710" y="3804356"/>
            <a:ext cx="1179275" cy="10482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32300C-878C-4F14-BAA2-040AFD7C5C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76" y="3804354"/>
            <a:ext cx="917215" cy="10482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7A42011-44A2-4B63-963D-4B2BA85AAA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170" y="3804355"/>
            <a:ext cx="917214" cy="104824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C50337-B350-4BD1-B68E-091CCD88B5D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1263" y="3804356"/>
            <a:ext cx="917214" cy="104824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59359D5-B065-46BF-B527-B82F4AA904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2356" y="3798343"/>
            <a:ext cx="922475" cy="105425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CEEF48-929E-406C-9CE2-777AD5F937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1864" y="3761351"/>
            <a:ext cx="818437" cy="10912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79B44F-A23B-4188-80CB-CA05CEED2A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71809" y="3761351"/>
            <a:ext cx="1091249" cy="109124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52B83D-F668-43FF-8328-DC6C47173C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4180" y="3785458"/>
            <a:ext cx="933749" cy="106714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B8A1C15-3FD3-47F3-A860-9A37963A492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973" y="5008354"/>
            <a:ext cx="1085712" cy="96507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0609D70-FE0C-40CC-97CD-0B4D926295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85663" y="5008354"/>
            <a:ext cx="1085712" cy="96507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D2E8BB7-3B2E-4F07-A7B4-19D8EFBEA25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74353" y="4994681"/>
            <a:ext cx="978750" cy="978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FE86833-30D5-493A-943D-CD2C26BB6D8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56081" y="5100431"/>
            <a:ext cx="1091250" cy="873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93B9A41-F630-4717-8C97-B0AD2889EEE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50309" y="5046550"/>
            <a:ext cx="926881" cy="9268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A0EAAC-63F4-455D-B15C-8984A41CCF9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80168" y="5046550"/>
            <a:ext cx="926881" cy="926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5C71342-F315-624B-961F-366DB8625DB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1242" y="5020705"/>
            <a:ext cx="917215" cy="9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B32FFB4-AF0A-4626-A773-C55A52DB63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27A6F-B099-4D81-9E3B-C649FF74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B7F33-D33F-40CE-8A2B-112DB779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166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1FC1-9CB8-441A-A81C-7073ED74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#6 Load 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D90C-52AE-4138-ABBD-1AC2EE8802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90A6-5F50-406B-9734-0957A73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47" y="1974221"/>
            <a:ext cx="9362387" cy="1486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8D83-AB74-4F79-962B-53F1B0D1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934" r="-158" b="934"/>
          <a:stretch/>
        </p:blipFill>
        <p:spPr>
          <a:xfrm>
            <a:off x="536728" y="3904836"/>
            <a:ext cx="9803612" cy="14770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5F0A6B-7BCA-4435-8314-E147CFBFF07F}"/>
              </a:ext>
            </a:extLst>
          </p:cNvPr>
          <p:cNvSpPr/>
          <p:nvPr/>
        </p:nvSpPr>
        <p:spPr>
          <a:xfrm>
            <a:off x="2285267" y="3203930"/>
            <a:ext cx="663674" cy="256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D23FE0-1F90-40DF-89E5-E98BFA8AE41A}"/>
              </a:ext>
            </a:extLst>
          </p:cNvPr>
          <p:cNvSpPr/>
          <p:nvPr/>
        </p:nvSpPr>
        <p:spPr>
          <a:xfrm>
            <a:off x="2026920" y="5164029"/>
            <a:ext cx="878839" cy="210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45298-5757-4D95-8504-22B49DFD4535}"/>
              </a:ext>
            </a:extLst>
          </p:cNvPr>
          <p:cNvSpPr txBox="1"/>
          <p:nvPr/>
        </p:nvSpPr>
        <p:spPr>
          <a:xfrm>
            <a:off x="536728" y="5604318"/>
            <a:ext cx="4782032" cy="30768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~18x</a:t>
            </a:r>
            <a:r>
              <a:rPr lang="en-AU">
                <a:solidFill>
                  <a:schemeClr val="bg1"/>
                </a:solidFill>
              </a:rPr>
              <a:t> faster on average in a load test!</a:t>
            </a:r>
          </a:p>
        </p:txBody>
      </p:sp>
    </p:spTree>
    <p:extLst>
      <p:ext uri="{BB962C8B-B14F-4D97-AF65-F5344CB8AC3E}">
        <p14:creationId xmlns:p14="http://schemas.microsoft.com/office/powerpoint/2010/main" val="139839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F4BB3D-FB86-4DB8-88AE-0E35550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#7 Over complicated queries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FB0D65-641D-44AB-BA26-7306AC89A5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Too many includes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Too much data</a:t>
            </a:r>
          </a:p>
          <a:p>
            <a:pPr lvl="1"/>
            <a:r>
              <a:rPr lang="en-AU"/>
              <a:t>Lots of repeating data in the joined tables</a:t>
            </a:r>
          </a:p>
          <a:p>
            <a:pPr lvl="1"/>
            <a:r>
              <a:rPr lang="en-AU"/>
              <a:t>Data that can be prefetched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Overly complex filtering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E2E1F2-5B2F-4447-8CA0-38B929D5BB8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230466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B32FFB4-AF0A-4626-A773-C55A52DB63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27A6F-B099-4D81-9E3B-C649FF74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B7F33-D33F-40CE-8A2B-112DB7793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711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FFE-A342-4B5D-94D5-C48C0B57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#7 Non-cancellable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62778-50FB-41BE-9260-2A15FE38C9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When query is running on SQL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It will run until 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Complex queries can stuff up SQL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7AC6-4852-473D-8BC6-9753062E86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4031805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95A0CD45-E256-4A02-8EA4-0EC42C34B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3" b="47030"/>
          <a:stretch/>
        </p:blipFill>
        <p:spPr>
          <a:xfrm>
            <a:off x="3362594" y="3428999"/>
            <a:ext cx="5466808" cy="975358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6B3972E5-825D-46F1-AC55-D03E064FD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57"/>
          <a:stretch/>
        </p:blipFill>
        <p:spPr>
          <a:xfrm>
            <a:off x="3362594" y="1689101"/>
            <a:ext cx="5466808" cy="17399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7F0913-D282-49AB-97BC-3467ABD4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75358"/>
          </a:xfrm>
        </p:spPr>
        <p:txBody>
          <a:bodyPr/>
          <a:lstStyle/>
          <a:p>
            <a:r>
              <a:rPr lang="en-AU"/>
              <a:t>#7 What’s the problem?</a:t>
            </a: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B6A9C80A-2642-4715-8911-5FC79C05A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3" b="-840"/>
          <a:stretch/>
        </p:blipFill>
        <p:spPr>
          <a:xfrm>
            <a:off x="3362594" y="4404358"/>
            <a:ext cx="5466808" cy="24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5135-A312-4535-83D8-C63AE922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#7 Async and </a:t>
            </a:r>
            <a:r>
              <a:rPr lang="en-AU" err="1"/>
              <a:t>CancellationToken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62A91-EBCE-4828-A417-9DBED49CA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/>
              <a:t>Stop execution on the server when cancelled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65053-2672-4775-8610-6029668269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5F2C9-7F09-4BD2-80E0-502EFCA33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18"/>
          <a:stretch/>
        </p:blipFill>
        <p:spPr>
          <a:xfrm>
            <a:off x="838200" y="2588722"/>
            <a:ext cx="6946707" cy="35818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F8BC66-3878-4565-9CF1-1D75730C05FC}"/>
              </a:ext>
            </a:extLst>
          </p:cNvPr>
          <p:cNvSpPr/>
          <p:nvPr/>
        </p:nvSpPr>
        <p:spPr>
          <a:xfrm>
            <a:off x="4591735" y="2952025"/>
            <a:ext cx="1651183" cy="245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0FA01-8DAC-4C6A-8907-B9EF3B0B98CC}"/>
              </a:ext>
            </a:extLst>
          </p:cNvPr>
          <p:cNvSpPr/>
          <p:nvPr/>
        </p:nvSpPr>
        <p:spPr>
          <a:xfrm>
            <a:off x="6341594" y="5920459"/>
            <a:ext cx="1381469" cy="245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D36D1C-81CB-445E-B128-6F7FC5B449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417327" y="3197111"/>
            <a:ext cx="1615002" cy="27233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9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E713C1A-1E61-40CE-A6EA-D9CB0EBAAB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41660-CF6D-47A9-A5DA-5F0B8098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91285-847B-41EB-B7EA-B822B9D44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250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391FA30-0A72-428C-AC36-805A46AEE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75"/>
          <a:stretch/>
        </p:blipFill>
        <p:spPr>
          <a:xfrm>
            <a:off x="2519770" y="1689101"/>
            <a:ext cx="7152456" cy="22885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7F0913-D282-49AB-97BC-3467ABD4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041006"/>
          </a:xfrm>
        </p:spPr>
        <p:txBody>
          <a:bodyPr/>
          <a:lstStyle/>
          <a:p>
            <a:r>
              <a:rPr lang="en-AU"/>
              <a:t>#7 How it works cancellation token?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976E0AC-9514-40FD-84B6-67FF897E0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5" b="29633"/>
          <a:stretch/>
        </p:blipFill>
        <p:spPr>
          <a:xfrm>
            <a:off x="2519770" y="3977640"/>
            <a:ext cx="7152456" cy="128015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099B4B8-5717-4C5B-98D1-CD7D1461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6" b="-1919"/>
          <a:stretch/>
        </p:blipFill>
        <p:spPr>
          <a:xfrm>
            <a:off x="2519770" y="5257798"/>
            <a:ext cx="7152456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1FC1-9CB8-441A-A81C-7073ED74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#7 Load 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D90C-52AE-4138-ABBD-1AC2EE8802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90A6-5F50-406B-9734-0957A73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728" y="1974221"/>
            <a:ext cx="7745935" cy="1486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8D83-AB74-4F79-962B-53F1B0D1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5" b="-1020"/>
          <a:stretch/>
        </p:blipFill>
        <p:spPr>
          <a:xfrm>
            <a:off x="536728" y="3745608"/>
            <a:ext cx="8508212" cy="1550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5F0A6B-7BCA-4435-8314-E147CFBFF07F}"/>
              </a:ext>
            </a:extLst>
          </p:cNvPr>
          <p:cNvSpPr/>
          <p:nvPr/>
        </p:nvSpPr>
        <p:spPr>
          <a:xfrm>
            <a:off x="2186940" y="3203930"/>
            <a:ext cx="762001" cy="256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D23FE0-1F90-40DF-89E5-E98BFA8AE41A}"/>
              </a:ext>
            </a:extLst>
          </p:cNvPr>
          <p:cNvSpPr/>
          <p:nvPr/>
        </p:nvSpPr>
        <p:spPr>
          <a:xfrm>
            <a:off x="2186940" y="5052060"/>
            <a:ext cx="878839" cy="2415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45298-5757-4D95-8504-22B49DFD4535}"/>
              </a:ext>
            </a:extLst>
          </p:cNvPr>
          <p:cNvSpPr txBox="1"/>
          <p:nvPr/>
        </p:nvSpPr>
        <p:spPr>
          <a:xfrm>
            <a:off x="437668" y="5507334"/>
            <a:ext cx="4980152" cy="520086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92500" lnSpcReduction="20000"/>
          </a:bodyPr>
          <a:lstStyle/>
          <a:p>
            <a:pPr algn="ctr"/>
            <a:r>
              <a:rPr lang="en-AU" b="1">
                <a:solidFill>
                  <a:schemeClr val="bg1"/>
                </a:solidFill>
              </a:rPr>
              <a:t>~2x</a:t>
            </a:r>
            <a:r>
              <a:rPr lang="en-AU">
                <a:solidFill>
                  <a:schemeClr val="bg1"/>
                </a:solidFill>
              </a:rPr>
              <a:t> faster on average in a load test!</a:t>
            </a:r>
          </a:p>
          <a:p>
            <a:pPr algn="ctr"/>
            <a:r>
              <a:rPr lang="en-AU">
                <a:solidFill>
                  <a:schemeClr val="bg1"/>
                </a:solidFill>
              </a:rPr>
              <a:t>Also, responsiveness returns </a:t>
            </a:r>
            <a:r>
              <a:rPr lang="en-AU" b="1">
                <a:solidFill>
                  <a:schemeClr val="bg1"/>
                </a:solidFill>
              </a:rPr>
              <a:t>40 seconds </a:t>
            </a:r>
            <a:r>
              <a:rPr lang="en-AU">
                <a:solidFill>
                  <a:schemeClr val="bg1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29195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Other Icons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76822" y="1828801"/>
            <a:ext cx="10476978" cy="4391024"/>
          </a:xfrm>
        </p:spPr>
        <p:txBody>
          <a:bodyPr>
            <a:normAutofit/>
          </a:bodyPr>
          <a:lstStyle/>
          <a:p>
            <a:r>
              <a:rPr lang="en-AU" sz="2800"/>
              <a:t>Here are some little red people and other items! </a:t>
            </a:r>
          </a:p>
          <a:p>
            <a:r>
              <a:rPr lang="en-AU" sz="2400">
                <a:hlinkClick r:id="rId3"/>
              </a:rPr>
              <a:t>ssw.com.au/rules/do-you-use-standard-question-mark-when-you-are-going-to-ask-the-audience-something</a:t>
            </a:r>
            <a:r>
              <a:rPr lang="en-AU" sz="2400"/>
              <a:t>  </a:t>
            </a:r>
          </a:p>
          <a:p>
            <a:r>
              <a:rPr lang="en-US" sz="2400"/>
              <a:t>Question Man	Demo Man		Bad Example      Good Example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47" y="4607458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1" y="4607458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0" y="4678893"/>
            <a:ext cx="809631" cy="8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0" y="4687946"/>
            <a:ext cx="809632" cy="8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50B4-40E2-094A-89E6-443E3B28F836}"/>
              </a:ext>
            </a:extLst>
          </p:cNvPr>
          <p:cNvSpPr txBox="1"/>
          <p:nvPr/>
        </p:nvSpPr>
        <p:spPr>
          <a:xfrm>
            <a:off x="3458817" y="34290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44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F6740E5-8CEC-4F4C-907A-1CA9C9882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8" b="8198"/>
          <a:stretch/>
        </p:blipFill>
        <p:spPr bwMode="auto">
          <a:xfrm>
            <a:off x="0" y="62637"/>
            <a:ext cx="12192000" cy="67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74DB6-D4EB-4CE2-8BA8-B3ECFD8D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340845"/>
            <a:ext cx="10686196" cy="2176309"/>
          </a:xfrm>
        </p:spPr>
        <p:txBody>
          <a:bodyPr/>
          <a:lstStyle/>
          <a:p>
            <a:r>
              <a:rPr lang="en-AU"/>
              <a:t>Mini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947783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773291-C7A6-4832-9D2E-0CC054A0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Bonus #1 - Other things I have seen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03CBCE-8C13-4C99-9517-23D7A9B38D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05CDD-DE28-4BDC-B488-B7D47CB3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2" y="1828801"/>
            <a:ext cx="4092295" cy="179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215EAA-6E53-45A4-A65C-A7FC8C0C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08" y="2042179"/>
            <a:ext cx="3718882" cy="1371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C0EBE6-E6B2-4269-8D6D-6203D20F9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757" y="3766978"/>
            <a:ext cx="3100440" cy="2774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F819B5-0B6B-4B50-B85B-2CFCF6123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308" y="3766978"/>
            <a:ext cx="3714810" cy="2885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4135FA-4E56-4DD2-9311-F9C84708CCF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845197" y="2728039"/>
            <a:ext cx="18451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457FF-B41B-48DC-9420-85A34AC0DE9F}"/>
              </a:ext>
            </a:extLst>
          </p:cNvPr>
          <p:cNvCxnSpPr>
            <a:cxnSpLocks/>
          </p:cNvCxnSpPr>
          <p:nvPr/>
        </p:nvCxnSpPr>
        <p:spPr>
          <a:xfrm>
            <a:off x="4845197" y="5071052"/>
            <a:ext cx="18451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E7659EA-D628-4549-8EA6-2512871F9DFC}"/>
              </a:ext>
            </a:extLst>
          </p:cNvPr>
          <p:cNvSpPr/>
          <p:nvPr/>
        </p:nvSpPr>
        <p:spPr>
          <a:xfrm>
            <a:off x="1656080" y="2890520"/>
            <a:ext cx="1041400" cy="248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EA7D2D-358C-4354-9B37-C7437EDA4E1F}"/>
              </a:ext>
            </a:extLst>
          </p:cNvPr>
          <p:cNvSpPr/>
          <p:nvPr/>
        </p:nvSpPr>
        <p:spPr>
          <a:xfrm>
            <a:off x="2301240" y="4394200"/>
            <a:ext cx="574040" cy="152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DF797-E410-4D01-93B6-BAC6716EF6BC}"/>
              </a:ext>
            </a:extLst>
          </p:cNvPr>
          <p:cNvSpPr/>
          <p:nvPr/>
        </p:nvSpPr>
        <p:spPr>
          <a:xfrm>
            <a:off x="2512029" y="5173822"/>
            <a:ext cx="574040" cy="152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823B9B-B1FB-45F3-90FA-9E74E5486D4D}"/>
              </a:ext>
            </a:extLst>
          </p:cNvPr>
          <p:cNvSpPr/>
          <p:nvPr/>
        </p:nvSpPr>
        <p:spPr>
          <a:xfrm>
            <a:off x="7525458" y="2880044"/>
            <a:ext cx="2837742" cy="2238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33158-E4D7-4C55-8618-E6FA46C0B9E7}"/>
              </a:ext>
            </a:extLst>
          </p:cNvPr>
          <p:cNvSpPr/>
          <p:nvPr/>
        </p:nvSpPr>
        <p:spPr>
          <a:xfrm>
            <a:off x="6969166" y="4234022"/>
            <a:ext cx="1219793" cy="1601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4D17C0-4D78-4EED-B1DB-7C8FC9050462}"/>
              </a:ext>
            </a:extLst>
          </p:cNvPr>
          <p:cNvSpPr/>
          <p:nvPr/>
        </p:nvSpPr>
        <p:spPr>
          <a:xfrm>
            <a:off x="7167287" y="6220947"/>
            <a:ext cx="777834" cy="1970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0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CDFB62-33D9-4EFF-9B11-65D9A833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Bonus #2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5B1ED-F23E-4188-97EC-E950CE205D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err="1">
                <a:latin typeface="Consolas" panose="020B0609020204030204" pitchFamily="49" charset="0"/>
              </a:rPr>
              <a:t>DbContextPool</a:t>
            </a:r>
            <a:endParaRPr lang="en-AU">
              <a:latin typeface="Consolas" panose="020B0609020204030204" pitchFamily="49" charset="0"/>
            </a:endParaRPr>
          </a:p>
          <a:p>
            <a:pPr lvl="1"/>
            <a:r>
              <a:rPr lang="en-AU"/>
              <a:t>Reuses existing </a:t>
            </a:r>
            <a:r>
              <a:rPr lang="en-AU" err="1">
                <a:latin typeface="Consolas" panose="020B0609020204030204" pitchFamily="49" charset="0"/>
              </a:rPr>
              <a:t>DbContext</a:t>
            </a:r>
            <a:endParaRPr lang="en-AU">
              <a:latin typeface="Consolas" panose="020B0609020204030204" pitchFamily="49" charset="0"/>
            </a:endParaRPr>
          </a:p>
          <a:p>
            <a:pPr lvl="1"/>
            <a:r>
              <a:rPr lang="en-AU"/>
              <a:t>Fewer connections to SQL Server</a:t>
            </a:r>
          </a:p>
          <a:p>
            <a:pPr lvl="1"/>
            <a:r>
              <a:rPr lang="en-AU"/>
              <a:t>Improves resiliency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91D55-8074-4136-B87B-A2F23F300C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2BB4-9C71-4B5D-870E-BEE06D0B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14" y="4622766"/>
            <a:ext cx="6518809" cy="8433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8D403A-E3E3-4657-9D09-9466D8861671}"/>
              </a:ext>
            </a:extLst>
          </p:cNvPr>
          <p:cNvSpPr/>
          <p:nvPr/>
        </p:nvSpPr>
        <p:spPr>
          <a:xfrm>
            <a:off x="2260600" y="4658360"/>
            <a:ext cx="1422400" cy="248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560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CDFB62-33D9-4EFF-9B11-65D9A833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Bonus #3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5B1ED-F23E-4188-97EC-E950CE205D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193627"/>
          </a:xfrm>
        </p:spPr>
        <p:txBody>
          <a:bodyPr>
            <a:normAutofit/>
          </a:bodyPr>
          <a:lstStyle/>
          <a:p>
            <a:r>
              <a:rPr lang="en-AU" err="1">
                <a:latin typeface="Consolas" panose="020B0609020204030204" pitchFamily="49" charset="0"/>
              </a:rPr>
              <a:t>TagWith</a:t>
            </a:r>
            <a:endParaRPr lang="en-AU">
              <a:latin typeface="Consolas" panose="020B0609020204030204" pitchFamily="49" charset="0"/>
            </a:endParaRPr>
          </a:p>
          <a:p>
            <a:pPr lvl="1"/>
            <a:r>
              <a:rPr lang="en-AU"/>
              <a:t>Adds comments into SQL query for easier debugging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91D55-8074-4136-B87B-A2F23F300C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214A-3553-4675-B0BC-7C460006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4" y="3219450"/>
            <a:ext cx="3653567" cy="1294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19B51-0D29-4224-983E-5B75F3C20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4" y="4993280"/>
            <a:ext cx="6787299" cy="12948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8F9135-572D-4757-BFE0-C94CB505DF32}"/>
              </a:ext>
            </a:extLst>
          </p:cNvPr>
          <p:cNvCxnSpPr>
            <a:stCxn id="4" idx="2"/>
          </p:cNvCxnSpPr>
          <p:nvPr/>
        </p:nvCxnSpPr>
        <p:spPr>
          <a:xfrm flipH="1">
            <a:off x="2739717" y="4514258"/>
            <a:ext cx="1" cy="4790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732BC-7894-421E-8A50-EB675974FDA3}"/>
              </a:ext>
            </a:extLst>
          </p:cNvPr>
          <p:cNvSpPr/>
          <p:nvPr/>
        </p:nvSpPr>
        <p:spPr>
          <a:xfrm>
            <a:off x="1430020" y="3649345"/>
            <a:ext cx="2120900" cy="248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8167D-D855-4B19-9BDC-05E5033896CB}"/>
              </a:ext>
            </a:extLst>
          </p:cNvPr>
          <p:cNvSpPr/>
          <p:nvPr/>
        </p:nvSpPr>
        <p:spPr>
          <a:xfrm>
            <a:off x="988060" y="5126630"/>
            <a:ext cx="1366520" cy="248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7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82A2-D2C7-4464-A9BF-9F7D3A7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Bonus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AA64B-F7C4-4291-82E9-6F9A90DF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/>
              <a:t>Bulk processing in chunks</a:t>
            </a:r>
          </a:p>
          <a:p>
            <a:pPr lvl="1"/>
            <a:r>
              <a:rPr lang="en-AU"/>
              <a:t>When querying and updating, bulk updates in smaller chunks</a:t>
            </a:r>
          </a:p>
          <a:p>
            <a:pPr lvl="1"/>
            <a:r>
              <a:rPr lang="en-AU"/>
              <a:t>Large bulk inserts/updates can take much longer than small bulk inserts/updates</a:t>
            </a:r>
            <a:br>
              <a:rPr lang="en-AU"/>
            </a:br>
            <a:br>
              <a:rPr lang="en-AU"/>
            </a:br>
            <a:endParaRPr lang="en-AU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C584B-1585-4F40-BEFE-04E7F7EF2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50" y="4374978"/>
            <a:ext cx="5582758" cy="23992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EC99C7-ACB5-4CBB-8F8B-22CED6E1554F}"/>
              </a:ext>
            </a:extLst>
          </p:cNvPr>
          <p:cNvSpPr/>
          <p:nvPr/>
        </p:nvSpPr>
        <p:spPr>
          <a:xfrm>
            <a:off x="4508500" y="4678045"/>
            <a:ext cx="2120900" cy="248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577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82A2-D2C7-4464-A9BF-9F7D3A7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Bonus #5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AA64B-F7C4-4291-82E9-6F9A90DFE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/>
              <a:t>Sometimes raw SQL is good</a:t>
            </a:r>
          </a:p>
          <a:p>
            <a:pPr lvl="1"/>
            <a:r>
              <a:rPr lang="en-AU"/>
              <a:t>Updating lots of rows with simple set</a:t>
            </a:r>
            <a:br>
              <a:rPr lang="en-AU"/>
            </a:br>
            <a:endParaRPr lang="en-AU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5DEC3-617D-4168-BAC0-0907B50049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7ED76-C3B1-4ED5-A32A-DCA0636A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7378863" cy="11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9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6B32-D30E-4BA5-8F15-985A7C3B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DDE46-F2AD-486B-A7A9-79ED0F1EC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>
                <a:latin typeface="Consolas" panose="020B0609020204030204" pitchFamily="49" charset="0"/>
              </a:rPr>
              <a:t>IEnumerable </a:t>
            </a:r>
            <a:r>
              <a:rPr lang="en-AU"/>
              <a:t>is dangerous when using with EF 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>
                <a:latin typeface="Consolas" panose="020B0609020204030204" pitchFamily="49" charset="0"/>
              </a:rPr>
              <a:t>AsNoTracking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/>
              <a:t>has massive perf impact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/>
              <a:t>Make sure you don’t need to update/delete the entities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Simpler code can result in better perf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570D6-DE68-44F5-8C01-A7A85132EF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2372876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Resources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74156" y="1828801"/>
            <a:ext cx="9779643" cy="439102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AU" sz="1800"/>
              <a:t>Source code for examples and benchmarking</a:t>
            </a:r>
          </a:p>
          <a:p>
            <a:pPr>
              <a:spcBef>
                <a:spcPts val="400"/>
              </a:spcBef>
            </a:pPr>
            <a:r>
              <a:rPr lang="en-AU" sz="1800">
                <a:hlinkClick r:id="rId3"/>
              </a:rPr>
              <a:t>github.com/</a:t>
            </a:r>
            <a:r>
              <a:rPr lang="en-AU" sz="1800" err="1">
                <a:hlinkClick r:id="rId3"/>
              </a:rPr>
              <a:t>jernejk</a:t>
            </a:r>
            <a:r>
              <a:rPr lang="en-AU" sz="1800">
                <a:hlinkClick r:id="rId3"/>
              </a:rPr>
              <a:t>/</a:t>
            </a:r>
            <a:r>
              <a:rPr lang="en-AU" sz="1800" err="1">
                <a:hlinkClick r:id="rId3"/>
              </a:rPr>
              <a:t>EFCoreSamples.StabilityAndPerformance</a:t>
            </a:r>
            <a:r>
              <a:rPr lang="en-AU" sz="1800"/>
              <a:t>  </a:t>
            </a:r>
            <a:br>
              <a:rPr lang="en-AU" sz="1800"/>
            </a:br>
            <a:endParaRPr lang="en-AU" sz="1800"/>
          </a:p>
          <a:p>
            <a:pPr>
              <a:spcBef>
                <a:spcPts val="400"/>
              </a:spcBef>
            </a:pPr>
            <a:r>
              <a:rPr lang="en-AU" sz="1800"/>
              <a:t>Microsoft resources for better EF Core performance</a:t>
            </a:r>
          </a:p>
          <a:p>
            <a:pPr>
              <a:spcBef>
                <a:spcPts val="400"/>
              </a:spcBef>
            </a:pPr>
            <a:r>
              <a:rPr lang="en-AU" sz="1800">
                <a:hlinkClick r:id="rId4"/>
              </a:rPr>
              <a:t>docs.microsoft.com/</a:t>
            </a:r>
            <a:r>
              <a:rPr lang="en-AU" sz="1800" err="1">
                <a:hlinkClick r:id="rId4"/>
              </a:rPr>
              <a:t>en</a:t>
            </a:r>
            <a:r>
              <a:rPr lang="en-AU" sz="1800">
                <a:hlinkClick r:id="rId4"/>
              </a:rPr>
              <a:t>-us/</a:t>
            </a:r>
            <a:r>
              <a:rPr lang="en-AU" sz="1800" err="1">
                <a:hlinkClick r:id="rId4"/>
              </a:rPr>
              <a:t>ef</a:t>
            </a:r>
            <a:r>
              <a:rPr lang="en-AU" sz="1800">
                <a:hlinkClick r:id="rId4"/>
              </a:rPr>
              <a:t>/core/performance/</a:t>
            </a:r>
            <a:r>
              <a:rPr lang="en-AU" sz="1800"/>
              <a:t>  </a:t>
            </a:r>
            <a:br>
              <a:rPr lang="en-AU" sz="1800"/>
            </a:br>
            <a:endParaRPr lang="en-AU" sz="1800"/>
          </a:p>
          <a:p>
            <a:pPr>
              <a:spcBef>
                <a:spcPts val="400"/>
              </a:spcBef>
            </a:pPr>
            <a:r>
              <a:rPr lang="en-US" sz="1800"/>
              <a:t>Rules to Better Entity Framework</a:t>
            </a:r>
          </a:p>
          <a:p>
            <a:pPr>
              <a:spcBef>
                <a:spcPts val="400"/>
              </a:spcBef>
            </a:pPr>
            <a:r>
              <a:rPr lang="en-US" sz="1800">
                <a:hlinkClick r:id="rId5"/>
              </a:rPr>
              <a:t>ssw.com.au/rules/rules-to-better-entity-framework</a:t>
            </a:r>
            <a:r>
              <a:rPr lang="en-US" sz="1800"/>
              <a:t> </a:t>
            </a:r>
            <a:br>
              <a:rPr lang="en-US" sz="1800"/>
            </a:br>
            <a:endParaRPr lang="en-US" sz="1800"/>
          </a:p>
          <a:p>
            <a:pPr>
              <a:spcBef>
                <a:spcPts val="400"/>
              </a:spcBef>
            </a:pPr>
            <a:r>
              <a:rPr lang="en-AU" sz="1800"/>
              <a:t>Rules to Better LINQ</a:t>
            </a:r>
          </a:p>
          <a:p>
            <a:pPr>
              <a:spcBef>
                <a:spcPts val="400"/>
              </a:spcBef>
            </a:pPr>
            <a:r>
              <a:rPr lang="en-AU" sz="1800">
                <a:hlinkClick r:id="rId6"/>
              </a:rPr>
              <a:t>ssw.com.au/rules/rules-to-better-</a:t>
            </a:r>
            <a:r>
              <a:rPr lang="en-AU" sz="1800" err="1">
                <a:hlinkClick r:id="rId6"/>
              </a:rPr>
              <a:t>linq</a:t>
            </a:r>
            <a:r>
              <a:rPr lang="en-AU" sz="180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36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249938" y="257158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/>
              <a:t>Scan the QR code below and earn</a:t>
            </a:r>
          </a:p>
          <a:p>
            <a:r>
              <a:rPr lang="en-AU" sz="3200" b="1">
                <a:solidFill>
                  <a:srgbClr val="C00000"/>
                </a:solidFill>
                <a:latin typeface="Arial Black" panose="020B0A04020102020204" pitchFamily="34" charset="0"/>
              </a:rPr>
              <a:t>SSW Points</a:t>
            </a:r>
            <a:r>
              <a:rPr lang="en-AU" sz="3200" b="1">
                <a:solidFill>
                  <a:srgbClr val="FFC000"/>
                </a:solidFill>
              </a:rPr>
              <a:t>      </a:t>
            </a:r>
            <a:r>
              <a:rPr lang="en-AU" sz="320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6426" y="1393921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7288" y="2516722"/>
            <a:ext cx="3028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/>
          </a:p>
          <a:p>
            <a:pPr algn="ctr"/>
            <a:r>
              <a:rPr lang="en-AU" sz="2600"/>
              <a:t>Scan the QR code here</a:t>
            </a:r>
          </a:p>
          <a:p>
            <a:pPr algn="ctr"/>
            <a:r>
              <a:rPr lang="en-AU" sz="2600"/>
              <a:t>to fill our survey. </a:t>
            </a:r>
            <a:endParaRPr lang="en-AU" sz="260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How to Use this PowerPoint </a:t>
            </a:r>
            <a:r>
              <a:rPr lang="en-US"/>
              <a:t>with Adam Cogan</a:t>
            </a:r>
            <a:endParaRPr lang="en-US">
              <a:ea typeface="Open Sans Light"/>
              <a:cs typeface="Open Sans Light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3199" y="1694761"/>
            <a:ext cx="3468477" cy="3468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409BF-DD04-4B44-8845-FA86A8CBE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Adding logo watermark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/>
              <a:t>If you want the logo overlap as shown in the template, you’ll need the logo in the bottom right of this slide. Just copy paste it onto relevant slides.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@SSW_TV @jernej_kavka #EFCore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362709"/>
            <a:ext cx="6923690" cy="703713"/>
          </a:xfrm>
          <a:solidFill>
            <a:srgbClr val="CC4542">
              <a:alpha val="75000"/>
            </a:srgbClr>
          </a:solidFill>
        </p:spPr>
        <p:txBody>
          <a:bodyPr/>
          <a:lstStyle/>
          <a:p>
            <a:r>
              <a:rPr lang="en-AU"/>
              <a:t>Intro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4026871"/>
            <a:ext cx="6923964" cy="703712"/>
          </a:xfrm>
        </p:spPr>
        <p:txBody>
          <a:bodyPr/>
          <a:lstStyle/>
          <a:p>
            <a:r>
              <a:rPr lang="en-AU"/>
              <a:t>Mini Best Practices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194790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7 Deadly Sins</a:t>
            </a:r>
            <a:endParaRPr lang="en-AU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Summary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585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Select this shape object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Only one of these should be red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Change to red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5. Recommended selected </a:t>
            </a:r>
            <a:r>
              <a:rPr lang="en-AU" err="1"/>
              <a:t>color</a:t>
            </a:r>
            <a:r>
              <a:rPr lang="en-AU"/>
              <a:t> is SSW Red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Delete Extra Segments (Have no more than 6 chapters)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Drawing Tools | Format | Shape Fill 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Summary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>
                <a:hlinkClick r:id="rId3"/>
              </a:rPr>
              <a:t>github.com/sswconsulting/presentations</a:t>
            </a:r>
            <a:r>
              <a:rPr lang="en-AU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/>
              <a:t>Thank you!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hlinkClick r:id="rId4"/>
              </a:rPr>
              <a:t>info@ssw.com.au</a:t>
            </a:r>
            <a:br>
              <a:rPr lang="en-AU" sz="2000"/>
            </a:br>
            <a:r>
              <a:rPr lang="en-AU" sz="2000"/>
              <a:t>www.ssw.com.au</a:t>
            </a:r>
            <a:br>
              <a:rPr lang="en-AU" sz="1800"/>
            </a:br>
            <a:r>
              <a:rPr lang="en-AU" sz="1600"/>
              <a:t>Sydney | Melbourne | Brisbane</a:t>
            </a: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/>
              <a:t>Questions?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hlinkClick r:id="rId3"/>
              </a:rPr>
              <a:t>info@ssw.com.au</a:t>
            </a:r>
            <a:br>
              <a:rPr lang="en-AU" sz="2000"/>
            </a:br>
            <a:r>
              <a:rPr lang="en-AU" sz="2000"/>
              <a:t>www.ssw.com.au</a:t>
            </a:r>
            <a:br>
              <a:rPr lang="en-AU" sz="1800"/>
            </a:br>
            <a:r>
              <a:rPr lang="en-AU" sz="1600"/>
              <a:t>Sydney | Melbourne | Brisbane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SSW .NET User Group 2021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mistakes in</a:t>
            </a:r>
            <a:br>
              <a:rPr lang="en-US"/>
            </a:br>
            <a:r>
              <a:rPr lang="en-US"/>
              <a:t>EF Core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@SSW_TV @jernej_kavka #EFCore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1" name="Picture 2" descr="The picture shows the Entity Framework Core logo">
            <a:extLst>
              <a:ext uri="{FF2B5EF4-FFF2-40B4-BE49-F238E27FC236}">
                <a16:creationId xmlns:a16="http://schemas.microsoft.com/office/drawing/2014/main" id="{6294ADC8-32DE-4E28-A227-2D9E2BA5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376" y="3642093"/>
            <a:ext cx="1265444" cy="12654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B3EC8-D8A8-4103-8B45-99D0FAC6C40C}"/>
              </a:ext>
            </a:extLst>
          </p:cNvPr>
          <p:cNvSpPr txBox="1"/>
          <p:nvPr/>
        </p:nvSpPr>
        <p:spPr>
          <a:xfrm>
            <a:off x="11546061" y="90428"/>
            <a:ext cx="643753" cy="301812"/>
          </a:xfrm>
          <a:prstGeom prst="rect">
            <a:avLst/>
          </a:prstGeom>
          <a:noFill/>
        </p:spPr>
        <p:txBody>
          <a:bodyPr wrap="none" rtlCol="0" anchor="ctr">
            <a:normAutofit fontScale="85000" lnSpcReduction="10000"/>
          </a:bodyPr>
          <a:lstStyle/>
          <a:p>
            <a:pPr algn="r"/>
            <a:r>
              <a:rPr lang="en-AU">
                <a:solidFill>
                  <a:schemeClr val="tx1">
                    <a:lumMod val="65000"/>
                    <a:lumOff val="35000"/>
                  </a:schemeClr>
                </a:solidFill>
              </a:rPr>
              <a:t>V3.2</a:t>
            </a: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C0CE773-6076-4C1A-8DD7-D08BDF26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D2819-F955-4924-96BB-CA429536041D}"/>
              </a:ext>
            </a:extLst>
          </p:cNvPr>
          <p:cNvSpPr txBox="1"/>
          <p:nvPr/>
        </p:nvSpPr>
        <p:spPr>
          <a:xfrm>
            <a:off x="11546061" y="90428"/>
            <a:ext cx="643753" cy="301812"/>
          </a:xfrm>
          <a:prstGeom prst="rect">
            <a:avLst/>
          </a:prstGeom>
          <a:noFill/>
        </p:spPr>
        <p:txBody>
          <a:bodyPr wrap="none" rtlCol="0" anchor="ctr">
            <a:normAutofit fontScale="85000" lnSpcReduction="10000"/>
          </a:bodyPr>
          <a:lstStyle/>
          <a:p>
            <a:pPr algn="r"/>
            <a:r>
              <a:rPr lang="en-AU">
                <a:solidFill>
                  <a:schemeClr val="tx1">
                    <a:lumMod val="65000"/>
                    <a:lumOff val="35000"/>
                  </a:schemeClr>
                </a:solidFill>
              </a:rPr>
              <a:t>V3.5</a:t>
            </a:r>
          </a:p>
        </p:txBody>
      </p:sp>
    </p:spTree>
    <p:extLst>
      <p:ext uri="{BB962C8B-B14F-4D97-AF65-F5344CB8AC3E}">
        <p14:creationId xmlns:p14="http://schemas.microsoft.com/office/powerpoint/2010/main" val="3265074556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F3136951-7419-594A-8047-1E7D0F096587}" vid="{7D670E8F-39FE-214A-A0BB-D35281540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a7dc2287-6a21-4a5f-aa3b-c3353e9884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BF0576-FE4A-4568-8E0B-77DB8A78FBCB}">
  <ds:schemaRefs>
    <ds:schemaRef ds:uri="25258cce-ce55-4608-aa5f-177028935ed6"/>
    <ds:schemaRef ds:uri="e4a2e0f7-ba93-42ad-9912-fecf198c0f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Application>Microsoft Office PowerPoint</Application>
  <PresentationFormat>Widescreen</PresentationFormat>
  <Slides>74</Slides>
  <Notes>20</Notes>
  <HiddenSlides>22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SSW-White</vt:lpstr>
      <vt:lpstr>PowerPoint Presentation</vt:lpstr>
      <vt:lpstr>Change the Footer</vt:lpstr>
      <vt:lpstr>Use Different Slide Layouts</vt:lpstr>
      <vt:lpstr>SSW Template</vt:lpstr>
      <vt:lpstr>Icon Library</vt:lpstr>
      <vt:lpstr>Other Icons</vt:lpstr>
      <vt:lpstr>Adding logo watermark</vt:lpstr>
      <vt:lpstr>Common mistakes in EF Core</vt:lpstr>
      <vt:lpstr>PowerPoint Presentation</vt:lpstr>
      <vt:lpstr>Jernej Kavka (JK)</vt:lpstr>
      <vt:lpstr>PowerPoint Presentation</vt:lpstr>
      <vt:lpstr>Agenda</vt:lpstr>
      <vt:lpstr>We have lots of DB engines Data access landscape</vt:lpstr>
      <vt:lpstr>Various ORM</vt:lpstr>
      <vt:lpstr>Why EF Core</vt:lpstr>
      <vt:lpstr>Avoid the pain</vt:lpstr>
      <vt:lpstr>Avoid the pain</vt:lpstr>
      <vt:lpstr>Benchmark tools</vt:lpstr>
      <vt:lpstr>Benchmark tools</vt:lpstr>
      <vt:lpstr>My testing environment</vt:lpstr>
      <vt:lpstr>Test data</vt:lpstr>
      <vt:lpstr>The 7 Deadly Sins</vt:lpstr>
      <vt:lpstr>The 7 Deadly EF Core Sins (easy to hard)</vt:lpstr>
      <vt:lpstr>Common EF mistakes (easy to hard)</vt:lpstr>
      <vt:lpstr>How bad can it be? (you never want the answer to this)</vt:lpstr>
      <vt:lpstr>#2 Counting</vt:lpstr>
      <vt:lpstr>#2 What is going on?</vt:lpstr>
      <vt:lpstr>#2 Naïve where</vt:lpstr>
      <vt:lpstr>#2 IQueryable</vt:lpstr>
      <vt:lpstr>#2 What is going on?</vt:lpstr>
      <vt:lpstr>#2 Impact</vt:lpstr>
      <vt:lpstr>#2 How is this better?</vt:lpstr>
      <vt:lpstr>IQueryable + EF Core (EF Core LINQ) ≠ IEnumerable (Standard LINQ)</vt:lpstr>
      <vt:lpstr>#2 Solution</vt:lpstr>
      <vt:lpstr>#2 What is the memory impact?</vt:lpstr>
      <vt:lpstr>#2 What about load testing?</vt:lpstr>
      <vt:lpstr>#2 The difference - Bombardier</vt:lpstr>
      <vt:lpstr>TODO: NBomber – real data</vt:lpstr>
      <vt:lpstr>#3 AsNoTracking</vt:lpstr>
      <vt:lpstr>#3 What is happening?</vt:lpstr>
      <vt:lpstr>#3 What is the impact?</vt:lpstr>
      <vt:lpstr>#3 What about load testing?</vt:lpstr>
      <vt:lpstr>#4 Explicit includes</vt:lpstr>
      <vt:lpstr>#4 &amp; #5 Implicit includes with Select</vt:lpstr>
      <vt:lpstr>#4 &amp; #5 Load Test</vt:lpstr>
      <vt:lpstr>Demo</vt:lpstr>
      <vt:lpstr>#6 Common Pagination issues</vt:lpstr>
      <vt:lpstr>#6 Pagination code – naïve</vt:lpstr>
      <vt:lpstr>#6 Pagination code – improved </vt:lpstr>
      <vt:lpstr>Demo</vt:lpstr>
      <vt:lpstr>#6 Load test</vt:lpstr>
      <vt:lpstr>#7 Over complicated queries</vt:lpstr>
      <vt:lpstr>Demo</vt:lpstr>
      <vt:lpstr>#7 Non-cancellable queries</vt:lpstr>
      <vt:lpstr>#7 What’s the problem?</vt:lpstr>
      <vt:lpstr>#7 Async and CancellationToken</vt:lpstr>
      <vt:lpstr>Demo</vt:lpstr>
      <vt:lpstr>#7 How it works cancellation token?</vt:lpstr>
      <vt:lpstr>#7 Load test</vt:lpstr>
      <vt:lpstr>Mini Best Practices</vt:lpstr>
      <vt:lpstr>Bonus #1 - Other things I have seen</vt:lpstr>
      <vt:lpstr>Bonus #2</vt:lpstr>
      <vt:lpstr>Bonus #3</vt:lpstr>
      <vt:lpstr>Bonus #4</vt:lpstr>
      <vt:lpstr>Bonus #5</vt:lpstr>
      <vt:lpstr>Key takeaways</vt:lpstr>
      <vt:lpstr>Resources</vt:lpstr>
      <vt:lpstr>PowerPoint Presentation</vt:lpstr>
      <vt:lpstr>PowerPoint Presentation</vt:lpstr>
      <vt:lpstr>Summary</vt:lpstr>
      <vt:lpstr>Summary</vt:lpstr>
      <vt:lpstr>Find this presentation on GitHub!</vt:lpstr>
      <vt:lpstr>Thank you!   info@ssw.com.au www.ssw.com.au Sydney | Melbourne | Brisbane</vt:lpstr>
      <vt:lpstr>Questions?   info@ssw.com.au www.ssw.com.au Sydney | Melbourne | Brisbane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Jernej Kavka</dc:creator>
  <cp:keywords>template, ssw, blank</cp:keywords>
  <cp:revision>1</cp:revision>
  <dcterms:created xsi:type="dcterms:W3CDTF">2021-12-13T21:43:17Z</dcterms:created>
  <dcterms:modified xsi:type="dcterms:W3CDTF">2021-12-15T06:27:07Z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</Properties>
</file>